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66" r:id="rId4"/>
    <p:sldId id="278" r:id="rId5"/>
    <p:sldId id="269" r:id="rId6"/>
    <p:sldId id="267" r:id="rId7"/>
    <p:sldId id="270" r:id="rId8"/>
    <p:sldId id="259" r:id="rId9"/>
    <p:sldId id="260" r:id="rId10"/>
    <p:sldId id="261" r:id="rId11"/>
    <p:sldId id="262" r:id="rId12"/>
    <p:sldId id="263" r:id="rId13"/>
    <p:sldId id="264" r:id="rId14"/>
    <p:sldId id="276" r:id="rId15"/>
    <p:sldId id="277" r:id="rId16"/>
    <p:sldId id="273" r:id="rId17"/>
    <p:sldId id="275" r:id="rId18"/>
    <p:sldId id="285" r:id="rId19"/>
    <p:sldId id="301" r:id="rId20"/>
    <p:sldId id="279" r:id="rId21"/>
    <p:sldId id="280" r:id="rId22"/>
    <p:sldId id="265" r:id="rId23"/>
    <p:sldId id="281" r:id="rId24"/>
    <p:sldId id="282" r:id="rId25"/>
    <p:sldId id="283" r:id="rId26"/>
    <p:sldId id="284" r:id="rId27"/>
    <p:sldId id="286" r:id="rId28"/>
    <p:sldId id="287" r:id="rId29"/>
    <p:sldId id="288" r:id="rId30"/>
    <p:sldId id="291" r:id="rId31"/>
    <p:sldId id="302" r:id="rId32"/>
    <p:sldId id="303" r:id="rId33"/>
    <p:sldId id="290" r:id="rId34"/>
    <p:sldId id="272" r:id="rId35"/>
    <p:sldId id="293" r:id="rId36"/>
    <p:sldId id="294" r:id="rId37"/>
    <p:sldId id="295" r:id="rId38"/>
    <p:sldId id="292" r:id="rId39"/>
    <p:sldId id="300" r:id="rId40"/>
    <p:sldId id="299" r:id="rId41"/>
    <p:sldId id="257" r:id="rId42"/>
    <p:sldId id="298" r:id="rId43"/>
    <p:sldId id="308" r:id="rId44"/>
    <p:sldId id="296" r:id="rId45"/>
    <p:sldId id="297" r:id="rId46"/>
    <p:sldId id="306" r:id="rId47"/>
    <p:sldId id="305" r:id="rId48"/>
    <p:sldId id="304" r:id="rId49"/>
    <p:sldId id="307" r:id="rId50"/>
  </p:sldIdLst>
  <p:sldSz cx="9144000" cy="6858000" type="screen4x3"/>
  <p:notesSz cx="6858000" cy="9144000"/>
  <p:defaultTextStyle>
    <a:defPPr>
      <a:defRPr lang="es-D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8000"/>
    <a:srgbClr val="D60093"/>
    <a:srgbClr val="0000FF"/>
    <a:srgbClr val="99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125594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64179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07728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207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910381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883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578525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697479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190571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29782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491952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70589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443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901232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793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461937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05266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05011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598735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72373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131534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D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55289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00986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D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22F54F5-8B09-4319-A404-5BDADE016054}" type="datetimeFigureOut">
              <a:rPr lang="es-DO" smtClean="0"/>
              <a:t>6/12/2020</a:t>
            </a:fld>
            <a:endParaRPr lang="es-D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s-D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C6DBA42-2385-4013-9D79-F0E4E1A8DFC4}" type="slidenum">
              <a:rPr lang="es-DO" smtClean="0"/>
              <a:t>‹Nº›</a:t>
            </a:fld>
            <a:endParaRPr lang="es-DO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10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02"/>
            <a:ext cx="9144000" cy="683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892492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15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EZEQUIEL 37:9-10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DO" dirty="0" smtClean="0"/>
              <a:t>Y </a:t>
            </a:r>
            <a:r>
              <a:rPr lang="es-DO" dirty="0"/>
              <a:t>me dijo: Profetiza al espíritu, profetiza, hijo de hombre, y </a:t>
            </a:r>
            <a:r>
              <a:rPr lang="es-DO" b="1" dirty="0">
                <a:solidFill>
                  <a:srgbClr val="FF0000"/>
                </a:solidFill>
              </a:rPr>
              <a:t>di al espíritu</a:t>
            </a:r>
            <a:r>
              <a:rPr lang="es-DO" dirty="0" smtClean="0"/>
              <a:t>:  </a:t>
            </a:r>
            <a:r>
              <a:rPr lang="es-DO" b="1" dirty="0" smtClean="0">
                <a:solidFill>
                  <a:srgbClr val="FF0000"/>
                </a:solidFill>
              </a:rPr>
              <a:t>Esto ordena el Señor Dios omnipotente</a:t>
            </a:r>
            <a:r>
              <a:rPr lang="es-DO" dirty="0" smtClean="0"/>
              <a:t>: </a:t>
            </a:r>
            <a:r>
              <a:rPr lang="es-DO" dirty="0"/>
              <a:t>Espíritu, ven de los cuatro vientos, y sopla sobre estos muertos</a:t>
            </a:r>
            <a:r>
              <a:rPr lang="es-DO" dirty="0" smtClean="0"/>
              <a:t>, para que vivan. </a:t>
            </a:r>
            <a:r>
              <a:rPr lang="es-DO" b="1" baseline="30000" dirty="0" smtClean="0"/>
              <a:t>10</a:t>
            </a:r>
            <a:r>
              <a:rPr lang="es-DO" b="1" baseline="30000" dirty="0"/>
              <a:t> </a:t>
            </a:r>
            <a:r>
              <a:rPr lang="es-DO" dirty="0">
                <a:solidFill>
                  <a:srgbClr val="008000"/>
                </a:solidFill>
              </a:rPr>
              <a:t>Y profeticé como me había mandado</a:t>
            </a:r>
            <a:r>
              <a:rPr lang="es-DO" dirty="0">
                <a:solidFill>
                  <a:srgbClr val="0000FF"/>
                </a:solidFill>
              </a:rPr>
              <a:t>, y entró espíritu en ellos, y vivieron, y estuvieron sobre sus pies; un ejército grande en extremo</a:t>
            </a:r>
            <a:r>
              <a:rPr lang="es-DO" b="1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440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EZEQUIEL 37:11-12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DO" dirty="0" smtClean="0"/>
              <a:t>Luego me dijo: </a:t>
            </a:r>
            <a:r>
              <a:rPr lang="es-DO" b="1" dirty="0" smtClean="0">
                <a:solidFill>
                  <a:srgbClr val="D60093"/>
                </a:solidFill>
              </a:rPr>
              <a:t>«Hijo de hombre, estos huesos representan al pueblo de Israel</a:t>
            </a:r>
            <a:r>
              <a:rPr lang="es-DO" dirty="0" smtClean="0"/>
              <a:t>. </a:t>
            </a:r>
            <a:r>
              <a:rPr lang="es-DO" b="1" dirty="0" smtClean="0">
                <a:solidFill>
                  <a:srgbClr val="C00000"/>
                </a:solidFill>
              </a:rPr>
              <a:t>Ellos dicen: “Nuestros huesos se secaron, y pereció nuestra esperanza, y nuestra nación está acabada.</a:t>
            </a:r>
            <a:r>
              <a:rPr lang="es-DO" dirty="0" smtClean="0"/>
              <a:t>” 12 Por lo tanto, profetiza y diles: “Esto dice el Señor Soberano: ‘</a:t>
            </a:r>
            <a:r>
              <a:rPr lang="es-DO" b="1" dirty="0" smtClean="0">
                <a:solidFill>
                  <a:srgbClr val="0000FF"/>
                </a:solidFill>
              </a:rPr>
              <a:t>Oh pueblo mío, abriré las tumbas del destierro y haré subir de vuestras sepulturas</a:t>
            </a:r>
            <a:r>
              <a:rPr lang="es-DO" dirty="0" smtClean="0"/>
              <a:t>. </a:t>
            </a:r>
            <a:r>
              <a:rPr lang="es-DO" b="1" dirty="0" smtClean="0">
                <a:solidFill>
                  <a:srgbClr val="008000"/>
                </a:solidFill>
              </a:rPr>
              <a:t>Luego te haré regresar a la tierra de Israel.</a:t>
            </a:r>
            <a:r>
              <a:rPr lang="es-DO" dirty="0" smtClean="0"/>
              <a:t> 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331420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EZEQUIEL 37:13-14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DO" sz="4000" b="1" dirty="0" smtClean="0">
                <a:solidFill>
                  <a:srgbClr val="D60093"/>
                </a:solidFill>
              </a:rPr>
              <a:t>Cuando </a:t>
            </a:r>
            <a:r>
              <a:rPr lang="es-DO" sz="4000" b="1" dirty="0">
                <a:solidFill>
                  <a:srgbClr val="D60093"/>
                </a:solidFill>
              </a:rPr>
              <a:t>eso suceda, pueblo mío, sabrás que yo soy el </a:t>
            </a:r>
            <a:r>
              <a:rPr lang="es-DO" sz="4000" b="1" cap="small" dirty="0">
                <a:solidFill>
                  <a:srgbClr val="D60093"/>
                </a:solidFill>
              </a:rPr>
              <a:t>Señor</a:t>
            </a:r>
            <a:r>
              <a:rPr lang="es-DO" sz="4000" dirty="0"/>
              <a:t>. </a:t>
            </a:r>
            <a:r>
              <a:rPr lang="es-DO" sz="4000" b="1" baseline="30000" dirty="0"/>
              <a:t>14 </a:t>
            </a:r>
            <a:r>
              <a:rPr lang="es-DO" sz="4000" dirty="0">
                <a:solidFill>
                  <a:srgbClr val="0000FF"/>
                </a:solidFill>
              </a:rPr>
              <a:t>Pondré mi Espíritu en ti, volverás a vivir </a:t>
            </a:r>
            <a:r>
              <a:rPr lang="es-DO" sz="4000" dirty="0"/>
              <a:t>y regresarás a tu propia tierra. </a:t>
            </a:r>
            <a:r>
              <a:rPr lang="es-DO" sz="4000" dirty="0">
                <a:solidFill>
                  <a:srgbClr val="008000"/>
                </a:solidFill>
              </a:rPr>
              <a:t>Entonces sabrás que yo, el </a:t>
            </a:r>
            <a:r>
              <a:rPr lang="es-DO" sz="4000" cap="small" dirty="0">
                <a:solidFill>
                  <a:srgbClr val="008000"/>
                </a:solidFill>
              </a:rPr>
              <a:t>Señor</a:t>
            </a:r>
            <a:r>
              <a:rPr lang="es-DO" sz="4000" dirty="0">
                <a:solidFill>
                  <a:srgbClr val="008000"/>
                </a:solidFill>
              </a:rPr>
              <a:t>, he hablado y que he cumplido mi palabra.</a:t>
            </a:r>
            <a:r>
              <a:rPr lang="es-DO" sz="4000" dirty="0"/>
              <a:t> ¡Sí, el </a:t>
            </a:r>
            <a:r>
              <a:rPr lang="es-DO" sz="4000" cap="small" dirty="0"/>
              <a:t>Señor</a:t>
            </a:r>
            <a:r>
              <a:rPr lang="es-DO" sz="4000" dirty="0"/>
              <a:t> ha hablado!’”».</a:t>
            </a:r>
          </a:p>
        </p:txBody>
      </p:sp>
    </p:spTree>
    <p:extLst>
      <p:ext uri="{BB962C8B-B14F-4D97-AF65-F5344CB8AC3E}">
        <p14:creationId xmlns:p14="http://schemas.microsoft.com/office/powerpoint/2010/main" val="202965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¿DE QUIEN TRATÀ ESTE MILAGRO?</a:t>
            </a:r>
            <a:endParaRPr lang="es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DO" dirty="0"/>
              <a:t>Dios le da una visión a Ezequiel para mostrar como Él hará lo que </a:t>
            </a:r>
            <a:r>
              <a:rPr lang="es-DO" dirty="0" err="1" smtClean="0"/>
              <a:t>parecia</a:t>
            </a:r>
            <a:r>
              <a:rPr lang="es-DO" dirty="0" smtClean="0"/>
              <a:t> </a:t>
            </a:r>
            <a:r>
              <a:rPr lang="es-DO" dirty="0"/>
              <a:t>imposible</a:t>
            </a:r>
            <a:r>
              <a:rPr lang="es-DO" dirty="0" smtClean="0"/>
              <a:t>.</a:t>
            </a:r>
          </a:p>
          <a:p>
            <a:pPr algn="just"/>
            <a:r>
              <a:rPr lang="es-DO" dirty="0" smtClean="0"/>
              <a:t>A </a:t>
            </a:r>
            <a:r>
              <a:rPr lang="es-DO" dirty="0"/>
              <a:t>primera vista pudiéramos pensar que el enfoque es Israel, el pueblo escogido de Dios. </a:t>
            </a:r>
            <a:r>
              <a:rPr lang="es-DO" dirty="0">
                <a:solidFill>
                  <a:srgbClr val="FF0000"/>
                </a:solidFill>
              </a:rPr>
              <a:t>¡Pero NO! </a:t>
            </a:r>
            <a:r>
              <a:rPr lang="es-DO" dirty="0"/>
              <a:t>Esta visión tiene más que ver con Dios que con Israel, el beneficiario de Su bondad. </a:t>
            </a:r>
            <a:endParaRPr lang="es-DO" dirty="0" smtClean="0"/>
          </a:p>
          <a:p>
            <a:pPr algn="just"/>
            <a:r>
              <a:rPr lang="es-DO" dirty="0" smtClean="0"/>
              <a:t>Es </a:t>
            </a:r>
            <a:r>
              <a:rPr lang="es-DO" dirty="0"/>
              <a:t>el renombre de Dios el que está en juego</a:t>
            </a:r>
            <a:r>
              <a:rPr lang="es-DO" dirty="0" smtClean="0"/>
              <a:t>.</a:t>
            </a:r>
          </a:p>
          <a:p>
            <a:pPr algn="just"/>
            <a:r>
              <a:rPr lang="es-DO" dirty="0" smtClean="0"/>
              <a:t>Mas de 70 dice </a:t>
            </a:r>
            <a:r>
              <a:rPr lang="es-DO" b="1" dirty="0" smtClean="0">
                <a:solidFill>
                  <a:srgbClr val="FF0066"/>
                </a:solidFill>
              </a:rPr>
              <a:t>“Yo soy”</a:t>
            </a:r>
            <a:endParaRPr lang="es-US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0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EZEQUIEL 36:22-23</a:t>
            </a:r>
            <a:endParaRPr lang="es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ES" dirty="0"/>
              <a:t>Por tanto, di a la casa de Israel: Así ha dicho </a:t>
            </a:r>
            <a:r>
              <a:rPr lang="es-ES" dirty="0" smtClean="0"/>
              <a:t>El Señor todopoderoso: </a:t>
            </a:r>
            <a:r>
              <a:rPr lang="es-ES" dirty="0">
                <a:solidFill>
                  <a:srgbClr val="FF0000"/>
                </a:solidFill>
              </a:rPr>
              <a:t>No lo hago por vosotros, oh casa de Israel, sino por causa de mi santo nombre, el cual profanasteis vosotros entre las naciones adonde habéis llegado</a:t>
            </a:r>
            <a:r>
              <a:rPr lang="es-ES" dirty="0" smtClean="0"/>
              <a:t>. </a:t>
            </a:r>
            <a:r>
              <a:rPr lang="es-ES" b="1" baseline="30000" dirty="0" smtClean="0"/>
              <a:t>23</a:t>
            </a:r>
            <a:r>
              <a:rPr lang="es-ES" b="1" baseline="30000" dirty="0"/>
              <a:t> </a:t>
            </a:r>
            <a:r>
              <a:rPr lang="es-ES" dirty="0"/>
              <a:t>Y santificaré mi grande nombre, profanado entre las naciones, el cual profanasteis vosotros en medio de ellas; y sabrán las naciones que yo soy </a:t>
            </a:r>
            <a:r>
              <a:rPr lang="es-ES" dirty="0" smtClean="0"/>
              <a:t>El Señor, </a:t>
            </a:r>
            <a:r>
              <a:rPr lang="es-ES" dirty="0"/>
              <a:t>dice </a:t>
            </a:r>
            <a:r>
              <a:rPr lang="es-ES" dirty="0" smtClean="0"/>
              <a:t>El Señor Todopoderoso, </a:t>
            </a:r>
            <a:r>
              <a:rPr lang="es-ES" dirty="0"/>
              <a:t>cuando sea santificado en vosotros delante de sus ojos.</a:t>
            </a:r>
          </a:p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99445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POR AMOR DE SU NOMBRE</a:t>
            </a:r>
            <a:endParaRPr lang="es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ES" dirty="0" smtClean="0"/>
              <a:t>“El</a:t>
            </a:r>
            <a:r>
              <a:rPr lang="es-ES" dirty="0"/>
              <a:t> </a:t>
            </a:r>
            <a:r>
              <a:rPr lang="es-ES" cap="small" dirty="0"/>
              <a:t>Señor</a:t>
            </a:r>
            <a:r>
              <a:rPr lang="es-ES" dirty="0"/>
              <a:t> no abandonará a su pueblo, porque eso traería deshonra a su gran nombre. Pues le agradó al </a:t>
            </a:r>
            <a:r>
              <a:rPr lang="es-ES" cap="small" dirty="0"/>
              <a:t>Señor</a:t>
            </a:r>
            <a:r>
              <a:rPr lang="es-ES" dirty="0"/>
              <a:t> hacerlos su pueblo</a:t>
            </a:r>
            <a:r>
              <a:rPr lang="es-ES" dirty="0" smtClean="0"/>
              <a:t>.” (1 Samuel 12:22)</a:t>
            </a:r>
          </a:p>
          <a:p>
            <a:pPr algn="just"/>
            <a:r>
              <a:rPr lang="es-ES" dirty="0" smtClean="0"/>
              <a:t>“</a:t>
            </a:r>
            <a:r>
              <a:rPr lang="es-ES" dirty="0"/>
              <a:t>Nuestros padres en Egipto no entendieron tus maravillas; no se acordaron de tu infinito amor, sino que se rebelaron junto al mar, en el mar </a:t>
            </a:r>
            <a:r>
              <a:rPr lang="es-ES" dirty="0" smtClean="0"/>
              <a:t>Rojo, Aun </a:t>
            </a:r>
            <a:r>
              <a:rPr lang="es-ES" dirty="0"/>
              <a:t>así, él los salvó: para defender el honor de su nombre y para demostrar su gran poder</a:t>
            </a:r>
            <a:r>
              <a:rPr lang="es-ES" dirty="0" smtClean="0"/>
              <a:t>.” (Salmos 106:7,8)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32178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58"/>
            <a:ext cx="9144000" cy="683684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4005064"/>
            <a:ext cx="7923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LA MANO DEL SEÑOR FUE SOBRE MI</a:t>
            </a:r>
            <a:endParaRPr lang="es-E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607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5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0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EL PODER DE DIOS OBRANDO EN ÈL</a:t>
            </a:r>
            <a:endParaRPr lang="es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DO" dirty="0"/>
              <a:t>La mano del Señor </a:t>
            </a:r>
            <a:r>
              <a:rPr lang="es-DO" dirty="0" smtClean="0"/>
              <a:t>sobre el profeta significaba  </a:t>
            </a:r>
            <a:r>
              <a:rPr lang="es-DO" dirty="0"/>
              <a:t>la fortaleza de Dios; es el poder de </a:t>
            </a:r>
            <a:r>
              <a:rPr lang="es-DO" dirty="0" smtClean="0"/>
              <a:t>Dios en él </a:t>
            </a:r>
            <a:r>
              <a:rPr lang="es-DO" dirty="0"/>
              <a:t>para que </a:t>
            </a:r>
            <a:r>
              <a:rPr lang="es-DO" dirty="0" smtClean="0"/>
              <a:t>hiciera </a:t>
            </a:r>
            <a:r>
              <a:rPr lang="es-DO" dirty="0"/>
              <a:t>la obra que </a:t>
            </a:r>
            <a:r>
              <a:rPr lang="es-DO" dirty="0" smtClean="0"/>
              <a:t>lo llamó a </a:t>
            </a:r>
            <a:r>
              <a:rPr lang="es-DO" dirty="0"/>
              <a:t>hacer.</a:t>
            </a:r>
            <a:endParaRPr lang="es-US" dirty="0"/>
          </a:p>
          <a:p>
            <a:pPr algn="just"/>
            <a:r>
              <a:rPr lang="es-DO" dirty="0"/>
              <a:t>Las frases —“la mano </a:t>
            </a:r>
            <a:r>
              <a:rPr lang="es-DO" dirty="0" smtClean="0"/>
              <a:t>del Señor fue  </a:t>
            </a:r>
            <a:r>
              <a:rPr lang="es-DO" dirty="0"/>
              <a:t>sobre mí” y “vino a mí palabra </a:t>
            </a:r>
            <a:r>
              <a:rPr lang="es-DO" dirty="0" smtClean="0"/>
              <a:t>del Señor” </a:t>
            </a:r>
            <a:r>
              <a:rPr lang="es-DO" dirty="0"/>
              <a:t>se usan repetidamente en Ezequiel. </a:t>
            </a:r>
            <a:endParaRPr lang="es-DO" dirty="0" smtClean="0"/>
          </a:p>
          <a:p>
            <a:pPr algn="just"/>
            <a:r>
              <a:rPr lang="es-DO" dirty="0" smtClean="0"/>
              <a:t>La vida de Ezequiel consistía en  caminar </a:t>
            </a:r>
            <a:r>
              <a:rPr lang="es-DO" dirty="0"/>
              <a:t>bajo la </a:t>
            </a:r>
            <a:r>
              <a:rPr lang="es-DO" dirty="0" smtClean="0"/>
              <a:t>dirección de Dios, oír </a:t>
            </a:r>
            <a:r>
              <a:rPr lang="es-DO" dirty="0"/>
              <a:t>su </a:t>
            </a:r>
            <a:r>
              <a:rPr lang="es-DO" dirty="0" smtClean="0"/>
              <a:t>voz y hacer lo que le mandaran. </a:t>
            </a:r>
            <a:r>
              <a:rPr lang="es-DO" dirty="0"/>
              <a:t>Cuando caminamos bajo el control del Espíritu Santo, oiremos la voz de Dios y recibiremos revelación de Dios. 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97329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22"/>
            <a:ext cx="9144000" cy="683227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271462"/>
            <a:ext cx="8229600" cy="1143000"/>
          </a:xfrm>
        </p:spPr>
        <p:txBody>
          <a:bodyPr/>
          <a:lstStyle/>
          <a:p>
            <a:r>
              <a:rPr lang="es-ES" dirty="0" smtClean="0"/>
              <a:t>INTRODUCCION</a:t>
            </a:r>
            <a:endParaRPr lang="es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ES" dirty="0" smtClean="0"/>
              <a:t>La tribu de Judá (Los judíos) habían sido llevados en cautiverio por Nabuconosor a Babilonia.</a:t>
            </a:r>
          </a:p>
          <a:p>
            <a:pPr algn="just"/>
            <a:r>
              <a:rPr lang="es-ES" dirty="0" smtClean="0"/>
              <a:t>Hicieron 3 incursiones. 606—597 y 586 </a:t>
            </a:r>
            <a:r>
              <a:rPr lang="es-ES" dirty="0" err="1" smtClean="0"/>
              <a:t>a.C</a:t>
            </a:r>
            <a:endParaRPr lang="es-ES" dirty="0" smtClean="0"/>
          </a:p>
          <a:p>
            <a:pPr algn="just"/>
            <a:r>
              <a:rPr lang="es-ES" dirty="0" smtClean="0"/>
              <a:t>Hombres como Daniel y Ezequiel fueron llevados cautivos al exilio en el 597. Aun existía el templo.</a:t>
            </a:r>
          </a:p>
          <a:p>
            <a:pPr algn="just"/>
            <a:r>
              <a:rPr lang="es-ES" dirty="0" smtClean="0"/>
              <a:t>Pero la ciudad </a:t>
            </a:r>
            <a:r>
              <a:rPr lang="es-ES" dirty="0"/>
              <a:t>de Jerusalén </a:t>
            </a:r>
            <a:r>
              <a:rPr lang="es-ES" dirty="0" smtClean="0"/>
              <a:t>fue quemada </a:t>
            </a:r>
            <a:r>
              <a:rPr lang="es-ES" dirty="0"/>
              <a:t>y su templo </a:t>
            </a:r>
            <a:r>
              <a:rPr lang="es-ES" dirty="0" smtClean="0"/>
              <a:t>destruido en el 586 a.C. </a:t>
            </a:r>
          </a:p>
          <a:p>
            <a:pPr algn="just"/>
            <a:r>
              <a:rPr lang="es-ES" dirty="0" smtClean="0"/>
              <a:t>Con él, perecieron las esperanzas de los Israelitas.</a:t>
            </a:r>
          </a:p>
          <a:p>
            <a:pPr algn="just"/>
            <a:r>
              <a:rPr lang="es-ES" dirty="0" smtClean="0"/>
              <a:t>Solo un pequeño grupo de la gente mas pobre y menos culta fueron dejados en Jerusalén.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416584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ASI DICE EL SEÑOR</a:t>
            </a:r>
            <a:endParaRPr lang="es-US" dirty="0">
              <a:solidFill>
                <a:srgbClr val="FF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DO" dirty="0"/>
              <a:t>Cuando caminamos bajo el control del Espíritu Santo, oiremos la voz de Dios y recibiremos revelación de Dios. </a:t>
            </a:r>
            <a:endParaRPr lang="es-US" dirty="0"/>
          </a:p>
          <a:p>
            <a:pPr algn="just"/>
            <a:r>
              <a:rPr lang="es-ES" dirty="0" smtClean="0"/>
              <a:t>Todos los cristianos y en particular los predicadores, deberíamos hablar con la autoridad que otorga esta convicción: </a:t>
            </a:r>
            <a:r>
              <a:rPr lang="es-ES" dirty="0" smtClean="0">
                <a:solidFill>
                  <a:srgbClr val="D60093"/>
                </a:solidFill>
              </a:rPr>
              <a:t>“La mano del Señor está sobre mi</a:t>
            </a:r>
            <a:r>
              <a:rPr lang="es-ES" dirty="0" smtClean="0">
                <a:solidFill>
                  <a:srgbClr val="0000FF"/>
                </a:solidFill>
              </a:rPr>
              <a:t>”…”Vino a mi palabra del Señor”.</a:t>
            </a:r>
          </a:p>
          <a:p>
            <a:pPr algn="just"/>
            <a:r>
              <a:rPr lang="es-ES" dirty="0" smtClean="0"/>
              <a:t>Para esto hay que sacar el tiempo para oírlo.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85194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96" y="18581"/>
            <a:ext cx="9170996" cy="6839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85919" y="188640"/>
            <a:ext cx="75300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 PUSO EN MEDIO LOS HUESOS</a:t>
            </a:r>
            <a:endParaRPr lang="es-E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43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EZEQUIEL EN MEDIO DEL VALLE</a:t>
            </a:r>
            <a:endParaRPr lang="es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DO" dirty="0"/>
              <a:t>Fue llevado al exilio con el rey Joaquín el año 597 a. C., once años antes de la destrucción de Jerusalén, y se dedicó a la labor entre los cautivos durante veintidós años</a:t>
            </a:r>
            <a:r>
              <a:rPr lang="es-DO" dirty="0" smtClean="0"/>
              <a:t>”</a:t>
            </a:r>
          </a:p>
          <a:p>
            <a:pPr algn="just"/>
            <a:r>
              <a:rPr lang="es-DO" dirty="0" smtClean="0"/>
              <a:t>Vivió en el destierro la decadencia y posterior destrucción de su ciudad natal y su templo.</a:t>
            </a:r>
          </a:p>
          <a:p>
            <a:pPr algn="just"/>
            <a:r>
              <a:rPr lang="es-DO" dirty="0" smtClean="0"/>
              <a:t>Padeció una gran parte de los 70 años de cautiverio y </a:t>
            </a:r>
            <a:r>
              <a:rPr lang="es-DO" dirty="0"/>
              <a:t>p</a:t>
            </a:r>
            <a:r>
              <a:rPr lang="es-DO" dirty="0" smtClean="0"/>
              <a:t>erdió </a:t>
            </a:r>
            <a:r>
              <a:rPr lang="es-DO" dirty="0"/>
              <a:t>a su </a:t>
            </a:r>
            <a:r>
              <a:rPr lang="es-DO" dirty="0" smtClean="0"/>
              <a:t>esposa y eso </a:t>
            </a:r>
            <a:r>
              <a:rPr lang="es-DO" dirty="0"/>
              <a:t>fue signo del juicio de Dios sobre Jerusalén </a:t>
            </a:r>
            <a:endParaRPr lang="es-US" dirty="0"/>
          </a:p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93992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EZEQUIEL 24:15-17</a:t>
            </a:r>
            <a:endParaRPr lang="es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ES" dirty="0"/>
              <a:t>Luego el SEÑOR me dijo: </a:t>
            </a:r>
            <a:r>
              <a:rPr lang="es-ES" b="1" baseline="30000" dirty="0"/>
              <a:t>16 </a:t>
            </a:r>
            <a:r>
              <a:rPr lang="es-ES" dirty="0"/>
              <a:t>«</a:t>
            </a:r>
            <a:r>
              <a:rPr lang="es-ES" b="1" dirty="0">
                <a:solidFill>
                  <a:srgbClr val="FF0000"/>
                </a:solidFill>
              </a:rPr>
              <a:t>Mira, hijo de hombre, en un abrir y cerrar de ojos te arrebataré la luz de tu vida, pero no te lamentes ni llores. Que no te salgan lágrimas.</a:t>
            </a:r>
            <a:r>
              <a:rPr lang="es-ES" dirty="0"/>
              <a:t> </a:t>
            </a:r>
            <a:r>
              <a:rPr lang="es-ES" b="1" baseline="30000" dirty="0"/>
              <a:t>17 </a:t>
            </a:r>
            <a:r>
              <a:rPr lang="es-ES" b="1" dirty="0">
                <a:solidFill>
                  <a:srgbClr val="0000FF"/>
                </a:solidFill>
              </a:rPr>
              <a:t>Gime en silencio, como si estuvieras muerto. No guardes el luto acostumbrado.</a:t>
            </a:r>
            <a:r>
              <a:rPr lang="es-ES" dirty="0"/>
              <a:t> Ponte tu turbante y tus zapatos, como siempre. No te cubras con velo el bigote ni comas la comida que te traen para consolarte».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0586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EZEQUIEL 24:18-21</a:t>
            </a:r>
            <a:endParaRPr lang="es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Mi esposa murió en la noche, y en la mañana le avisé al pueblo</a:t>
            </a:r>
            <a:r>
              <a:rPr lang="es-ES" dirty="0"/>
              <a:t>. A la mañana siguiente hice lo que se me había ordenado. </a:t>
            </a:r>
            <a:r>
              <a:rPr lang="es-ES" b="1" baseline="30000" dirty="0"/>
              <a:t>19 </a:t>
            </a:r>
            <a:r>
              <a:rPr lang="es-ES" b="1" dirty="0">
                <a:solidFill>
                  <a:srgbClr val="660066"/>
                </a:solidFill>
              </a:rPr>
              <a:t>El pueblo me preguntó si le iba a decir lo que significaba todo esto.</a:t>
            </a:r>
            <a:r>
              <a:rPr lang="es-ES" dirty="0"/>
              <a:t> </a:t>
            </a:r>
            <a:r>
              <a:rPr lang="es-ES" b="1" baseline="30000" dirty="0"/>
              <a:t>20 </a:t>
            </a:r>
            <a:r>
              <a:rPr lang="es-ES" dirty="0"/>
              <a:t>Les dije: «El SEÑOR me dijo </a:t>
            </a:r>
            <a:r>
              <a:rPr lang="es-ES" b="1" baseline="30000" dirty="0"/>
              <a:t>21 </a:t>
            </a:r>
            <a:r>
              <a:rPr lang="es-ES" dirty="0"/>
              <a:t>que le dijera al pueblo de Israel: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Mira, voy a destruir mi lugar sagrado, el orgullo de sus cantos, el templo que les da alegría, el centro de sus afectos. Sus hijos e hijas abandonados morirán a filo de espada</a:t>
            </a:r>
            <a:r>
              <a:rPr lang="es-ES" dirty="0"/>
              <a:t>.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408152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EZEQUIEL 24:22-24</a:t>
            </a:r>
            <a:endParaRPr lang="es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ES" dirty="0">
                <a:solidFill>
                  <a:srgbClr val="FF0000"/>
                </a:solidFill>
              </a:rPr>
              <a:t>Y ustedes harán lo mismo que yo</a:t>
            </a:r>
            <a:r>
              <a:rPr lang="es-ES" dirty="0"/>
              <a:t>. No cubrirán con velo su bigote ni comerán la comida que se trae para consolar a los deudos. </a:t>
            </a:r>
            <a:r>
              <a:rPr lang="es-ES" b="1" baseline="30000" dirty="0"/>
              <a:t>23 </a:t>
            </a:r>
            <a:r>
              <a:rPr lang="es-ES" dirty="0"/>
              <a:t>Sino que, como de costumbre, se pondrán su turbante y sus zapatos. </a:t>
            </a:r>
            <a:r>
              <a:rPr lang="es-ES" dirty="0">
                <a:solidFill>
                  <a:srgbClr val="D60093"/>
                </a:solidFill>
              </a:rPr>
              <a:t>No harán duelo ni llorarán, sino que se pudrirán de culpa gimiendo unos con otros. </a:t>
            </a:r>
            <a:r>
              <a:rPr lang="es-ES" b="1" baseline="30000" dirty="0">
                <a:solidFill>
                  <a:srgbClr val="D60093"/>
                </a:solidFill>
              </a:rPr>
              <a:t>2</a:t>
            </a:r>
            <a:r>
              <a:rPr lang="es-ES" b="1" baseline="30000" dirty="0"/>
              <a:t>4 </a:t>
            </a:r>
            <a:r>
              <a:rPr lang="es-ES" dirty="0">
                <a:solidFill>
                  <a:srgbClr val="00B050"/>
                </a:solidFill>
              </a:rPr>
              <a:t>Ezequiel les servirá de señal. Cuando eso suceda, ustedes harán todo lo que él ha hecho,</a:t>
            </a:r>
            <a:r>
              <a:rPr lang="es-ES" dirty="0"/>
              <a:t> y entonces aprenderán que yo soy el Señor DIOS.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402645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MUCHOS Y SECOS EN EXTREMO</a:t>
            </a:r>
            <a:endParaRPr lang="es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DO" dirty="0" smtClean="0"/>
              <a:t>Primero, los </a:t>
            </a:r>
            <a:r>
              <a:rPr lang="es-DO" dirty="0"/>
              <a:t>huesos eran muchos. </a:t>
            </a:r>
            <a:r>
              <a:rPr lang="es-DO" b="1" dirty="0"/>
              <a:t>La necesidad era abrumante</a:t>
            </a:r>
            <a:r>
              <a:rPr lang="es-DO" dirty="0" smtClean="0"/>
              <a:t>.</a:t>
            </a:r>
          </a:p>
          <a:p>
            <a:pPr algn="just"/>
            <a:r>
              <a:rPr lang="es-DO" dirty="0" smtClean="0"/>
              <a:t>Segundo</a:t>
            </a:r>
            <a:r>
              <a:rPr lang="es-DO" dirty="0"/>
              <a:t>, los huesos estaban muy secos</a:t>
            </a:r>
            <a:r>
              <a:rPr lang="es-DO" b="1" dirty="0"/>
              <a:t>. La condición era intensamente desesperante</a:t>
            </a:r>
            <a:r>
              <a:rPr lang="es-DO" dirty="0" smtClean="0"/>
              <a:t>.</a:t>
            </a:r>
          </a:p>
          <a:p>
            <a:pPr algn="just"/>
            <a:r>
              <a:rPr lang="es-DO" dirty="0" smtClean="0"/>
              <a:t>La gente dice: “Tu hija ha muerto, no molestes mas al maestro”</a:t>
            </a:r>
          </a:p>
          <a:p>
            <a:pPr algn="just"/>
            <a:r>
              <a:rPr lang="es-DO" dirty="0" smtClean="0"/>
              <a:t>O dice: “</a:t>
            </a:r>
            <a:r>
              <a:rPr lang="es-DO" dirty="0" smtClean="0">
                <a:solidFill>
                  <a:srgbClr val="FF0000"/>
                </a:solidFill>
              </a:rPr>
              <a:t>Hiede, porque es ya de 4 días</a:t>
            </a:r>
            <a:r>
              <a:rPr lang="es-DO" dirty="0" smtClean="0"/>
              <a:t>”</a:t>
            </a:r>
          </a:p>
          <a:p>
            <a:pPr algn="just"/>
            <a:r>
              <a:rPr lang="es-DO" dirty="0" smtClean="0"/>
              <a:t>“</a:t>
            </a:r>
            <a:r>
              <a:rPr lang="es-DO" dirty="0" smtClean="0">
                <a:solidFill>
                  <a:srgbClr val="0000FF"/>
                </a:solidFill>
              </a:rPr>
              <a:t>Si hubieras estado aquí mi hermano no habría muerto</a:t>
            </a:r>
            <a:r>
              <a:rPr lang="es-DO" dirty="0" smtClean="0"/>
              <a:t>”</a:t>
            </a:r>
          </a:p>
          <a:p>
            <a:pPr algn="just"/>
            <a:endParaRPr lang="es-US" dirty="0"/>
          </a:p>
          <a:p>
            <a:pPr algn="just"/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67811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DIOS DE LO IMPOSIBLE</a:t>
            </a:r>
            <a:endParaRPr lang="es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DO" dirty="0"/>
              <a:t>Este pasaje nos recuerda que las circunstancias visibles NUNCA tienen la última palabra, sino Dios. El poder de Dios no está limitado por nuestras circunstancias</a:t>
            </a:r>
            <a:r>
              <a:rPr lang="es-DO" dirty="0" smtClean="0"/>
              <a:t>.</a:t>
            </a:r>
          </a:p>
          <a:p>
            <a:pPr algn="just"/>
            <a:r>
              <a:rPr lang="es-ES" dirty="0" smtClean="0"/>
              <a:t>“Con </a:t>
            </a:r>
            <a:r>
              <a:rPr lang="es-ES" dirty="0"/>
              <a:t>razón dicen las Escrituras: «Te he hecho padre de muchas naciones». ¡Y es una promesa del mismo Dios en quien Abraham creyó! ¡</a:t>
            </a:r>
            <a:r>
              <a:rPr lang="es-ES" dirty="0">
                <a:solidFill>
                  <a:srgbClr val="FF0000"/>
                </a:solidFill>
              </a:rPr>
              <a:t>Es el Dios que hace que los muertos resuciten y que es capaz de hacer que las cosas que aún no existen lleguen a existir</a:t>
            </a:r>
            <a:r>
              <a:rPr lang="es-ES" dirty="0" smtClean="0"/>
              <a:t>!” (Romanos 4:17)</a:t>
            </a:r>
            <a:endParaRPr lang="es-US" dirty="0"/>
          </a:p>
          <a:p>
            <a:pPr algn="just"/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67637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95535" y="692696"/>
            <a:ext cx="8352929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HIJO DE HOMBRE: ¿VIVIRÀN ESTOS HUESOS</a:t>
            </a:r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92558" y="3861048"/>
            <a:ext cx="855888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YO LE RESPONDÌ. --SOBERANO SEÑOR, SOLO TU LO SABES</a:t>
            </a:r>
            <a:endParaRPr lang="es-ES" sz="4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3725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580"/>
            <a:ext cx="9126637" cy="683342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084168" y="5517232"/>
            <a:ext cx="3059832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  <p:sp>
        <p:nvSpPr>
          <p:cNvPr id="4" name="Rectángulo 3"/>
          <p:cNvSpPr/>
          <p:nvPr/>
        </p:nvSpPr>
        <p:spPr>
          <a:xfrm>
            <a:off x="6321133" y="5775357"/>
            <a:ext cx="25859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JUAN 11:39</a:t>
            </a:r>
            <a:endParaRPr lang="es-E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51520" y="404664"/>
            <a:ext cx="4172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JESUS TE DICE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521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47664" y="1412776"/>
            <a:ext cx="568863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NO ERA DIOS QUIEN DECIA QUE ESTABAN SECOS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860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EZEQUIEL 37:11-12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DO" dirty="0" smtClean="0"/>
              <a:t>Luego me dijo: </a:t>
            </a:r>
            <a:r>
              <a:rPr lang="es-DO" b="1" dirty="0" smtClean="0">
                <a:solidFill>
                  <a:srgbClr val="D60093"/>
                </a:solidFill>
              </a:rPr>
              <a:t>«Hijo de hombre, estos huesos representan al pueblo de Israel</a:t>
            </a:r>
            <a:r>
              <a:rPr lang="es-DO" dirty="0" smtClean="0"/>
              <a:t>. He aquí </a:t>
            </a:r>
            <a:r>
              <a:rPr lang="es-DO" b="1" dirty="0" smtClean="0">
                <a:solidFill>
                  <a:srgbClr val="FF0000"/>
                </a:solidFill>
              </a:rPr>
              <a:t>e</a:t>
            </a:r>
            <a:r>
              <a:rPr lang="es-DO" b="1" dirty="0" smtClean="0">
                <a:solidFill>
                  <a:srgbClr val="C00000"/>
                </a:solidFill>
              </a:rPr>
              <a:t>llos dicen: “Nuestros huesos se secaron, y pereció nuestra esperanza, y nuestra nación está acabada.</a:t>
            </a:r>
            <a:r>
              <a:rPr lang="es-DO" dirty="0" smtClean="0"/>
              <a:t>” 12 Por lo tanto, profetiza y diles: “Esto dice el Señor Soberano: ‘</a:t>
            </a:r>
            <a:r>
              <a:rPr lang="es-DO" b="1" dirty="0" smtClean="0">
                <a:solidFill>
                  <a:srgbClr val="0000FF"/>
                </a:solidFill>
              </a:rPr>
              <a:t>Oh pueblo mío, abriré las tumbas del destierro y les haré subir de vuestras sepulturas</a:t>
            </a:r>
            <a:r>
              <a:rPr lang="es-DO" dirty="0" smtClean="0"/>
              <a:t>. </a:t>
            </a:r>
            <a:r>
              <a:rPr lang="es-DO" b="1" dirty="0" smtClean="0">
                <a:solidFill>
                  <a:srgbClr val="008000"/>
                </a:solidFill>
              </a:rPr>
              <a:t>Luego les haré regresar a la tierra de Israel.</a:t>
            </a:r>
            <a:r>
              <a:rPr lang="es-DO" dirty="0" smtClean="0"/>
              <a:t> 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25865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627784" y="116632"/>
            <a:ext cx="3816424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413487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-3398" y="-19397"/>
            <a:ext cx="62163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PROFETIZA A ESTOS HUESOS</a:t>
            </a:r>
            <a:endParaRPr lang="es-E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17827" y="5373216"/>
            <a:ext cx="87083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HUESOS SECOS, OIGAN PALABRA DEL SEÑOR</a:t>
            </a:r>
            <a:endParaRPr lang="es-ES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80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EZEQUIEL 37:4-6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DO" dirty="0"/>
              <a:t>Me dijo entonces: </a:t>
            </a:r>
            <a:r>
              <a:rPr lang="es-DO" b="1" dirty="0">
                <a:solidFill>
                  <a:srgbClr val="FF0000"/>
                </a:solidFill>
              </a:rPr>
              <a:t>Profetiza sobre estos huesos, </a:t>
            </a:r>
            <a:r>
              <a:rPr lang="es-DO" dirty="0"/>
              <a:t>y diles: </a:t>
            </a:r>
            <a:r>
              <a:rPr lang="es-DO" b="1" dirty="0">
                <a:solidFill>
                  <a:srgbClr val="FF0000"/>
                </a:solidFill>
              </a:rPr>
              <a:t>Huesos secos, oíd palabra </a:t>
            </a:r>
            <a:r>
              <a:rPr lang="es-DO" b="1" dirty="0" smtClean="0">
                <a:solidFill>
                  <a:srgbClr val="FF0000"/>
                </a:solidFill>
              </a:rPr>
              <a:t>del Señor.</a:t>
            </a:r>
            <a:r>
              <a:rPr lang="es-DO" dirty="0" smtClean="0"/>
              <a:t> </a:t>
            </a:r>
            <a:r>
              <a:rPr lang="es-DO" b="1" baseline="30000" dirty="0" smtClean="0"/>
              <a:t>5</a:t>
            </a:r>
            <a:r>
              <a:rPr lang="es-DO" b="1" baseline="30000" dirty="0"/>
              <a:t> </a:t>
            </a:r>
            <a:r>
              <a:rPr lang="es-DO" dirty="0"/>
              <a:t>Así ha dicho </a:t>
            </a:r>
            <a:r>
              <a:rPr lang="es-DO" b="1" dirty="0" smtClean="0"/>
              <a:t>el Señor Soberano </a:t>
            </a:r>
            <a:r>
              <a:rPr lang="es-DO" dirty="0"/>
              <a:t>a estos huesos: He aquí, </a:t>
            </a:r>
            <a:r>
              <a:rPr lang="es-DO" dirty="0">
                <a:solidFill>
                  <a:srgbClr val="D60093"/>
                </a:solidFill>
              </a:rPr>
              <a:t>yo hago </a:t>
            </a:r>
            <a:r>
              <a:rPr lang="es-DO" dirty="0"/>
              <a:t>entrar espíritu en vosotros, y viviréis</a:t>
            </a:r>
            <a:r>
              <a:rPr lang="es-DO" dirty="0" smtClean="0"/>
              <a:t>. </a:t>
            </a:r>
            <a:r>
              <a:rPr lang="es-DO" b="1" baseline="30000" dirty="0" smtClean="0"/>
              <a:t>6</a:t>
            </a:r>
            <a:r>
              <a:rPr lang="es-DO" b="1" baseline="30000" dirty="0"/>
              <a:t> </a:t>
            </a:r>
            <a:r>
              <a:rPr lang="es-DO" dirty="0">
                <a:solidFill>
                  <a:srgbClr val="008000"/>
                </a:solidFill>
              </a:rPr>
              <a:t>Y pondré </a:t>
            </a:r>
            <a:r>
              <a:rPr lang="es-DO" dirty="0"/>
              <a:t>tendones sobre vosotros, </a:t>
            </a:r>
            <a:r>
              <a:rPr lang="es-DO" dirty="0">
                <a:solidFill>
                  <a:srgbClr val="C00000"/>
                </a:solidFill>
              </a:rPr>
              <a:t>y haré </a:t>
            </a:r>
            <a:r>
              <a:rPr lang="es-DO" dirty="0"/>
              <a:t>subir sobre vosotros carne, </a:t>
            </a:r>
            <a:r>
              <a:rPr lang="es-DO" b="1" dirty="0">
                <a:solidFill>
                  <a:srgbClr val="660066"/>
                </a:solidFill>
              </a:rPr>
              <a:t>y os cubriré </a:t>
            </a:r>
            <a:r>
              <a:rPr lang="es-DO" dirty="0"/>
              <a:t>de piel, </a:t>
            </a:r>
            <a:r>
              <a:rPr lang="es-DO" b="1" dirty="0">
                <a:solidFill>
                  <a:srgbClr val="990000"/>
                </a:solidFill>
              </a:rPr>
              <a:t>y pondré </a:t>
            </a:r>
            <a:r>
              <a:rPr lang="es-DO" dirty="0"/>
              <a:t>en vosotros espíritu, y viviréis; </a:t>
            </a:r>
            <a:r>
              <a:rPr lang="es-DO" b="1" dirty="0">
                <a:solidFill>
                  <a:srgbClr val="0000FF"/>
                </a:solidFill>
              </a:rPr>
              <a:t>y sabréis que yo </a:t>
            </a:r>
            <a:r>
              <a:rPr lang="es-DO" b="1" dirty="0" smtClean="0">
                <a:solidFill>
                  <a:srgbClr val="0000FF"/>
                </a:solidFill>
              </a:rPr>
              <a:t>soy el Señor.</a:t>
            </a:r>
            <a:endParaRPr lang="es-DO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488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187624" y="1772816"/>
            <a:ext cx="676875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HABIA APARIENCIA, PERO NO HABIA ESENCIA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733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EZEQUIEL 37:7-8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DO" sz="3400" b="1" dirty="0" smtClean="0">
                <a:solidFill>
                  <a:srgbClr val="FF0000"/>
                </a:solidFill>
              </a:rPr>
              <a:t>Profeticé</a:t>
            </a:r>
            <a:r>
              <a:rPr lang="es-DO" sz="3400" b="1" dirty="0">
                <a:solidFill>
                  <a:srgbClr val="FF0000"/>
                </a:solidFill>
              </a:rPr>
              <a:t>, pues, como me fue mandado</a:t>
            </a:r>
            <a:r>
              <a:rPr lang="es-DO" sz="3400" dirty="0"/>
              <a:t>; </a:t>
            </a:r>
            <a:r>
              <a:rPr lang="es-DO" sz="3400" b="1" dirty="0">
                <a:solidFill>
                  <a:srgbClr val="C00000"/>
                </a:solidFill>
              </a:rPr>
              <a:t>y hubo un ruido </a:t>
            </a:r>
            <a:r>
              <a:rPr lang="es-DO" sz="3400" b="1" dirty="0" smtClean="0">
                <a:solidFill>
                  <a:srgbClr val="C00000"/>
                </a:solidFill>
              </a:rPr>
              <a:t>que hizo temblar la tierra mientras </a:t>
            </a:r>
            <a:r>
              <a:rPr lang="es-DO" sz="3400" b="1" dirty="0">
                <a:solidFill>
                  <a:srgbClr val="C00000"/>
                </a:solidFill>
              </a:rPr>
              <a:t>yo </a:t>
            </a:r>
            <a:r>
              <a:rPr lang="es-DO" sz="3400" b="1" dirty="0" smtClean="0">
                <a:solidFill>
                  <a:srgbClr val="C00000"/>
                </a:solidFill>
              </a:rPr>
              <a:t>profetizaba; </a:t>
            </a:r>
            <a:r>
              <a:rPr lang="es-DO" sz="3400" dirty="0"/>
              <a:t>y los huesos se juntaron cada hueso con su hueso</a:t>
            </a:r>
            <a:r>
              <a:rPr lang="es-DO" sz="3400" dirty="0" smtClean="0"/>
              <a:t>. </a:t>
            </a:r>
            <a:r>
              <a:rPr lang="es-DO" sz="3400" b="1" baseline="30000" dirty="0" smtClean="0"/>
              <a:t>8</a:t>
            </a:r>
            <a:r>
              <a:rPr lang="es-DO" sz="3400" b="1" baseline="30000" dirty="0"/>
              <a:t> </a:t>
            </a:r>
            <a:r>
              <a:rPr lang="es-DO" sz="3400" dirty="0"/>
              <a:t>Y miré, y he aquí tendones sobre ellos, y la carne subió, y la piel cubrió por encima de ellos; </a:t>
            </a:r>
            <a:r>
              <a:rPr lang="es-DO" sz="3400" dirty="0">
                <a:solidFill>
                  <a:srgbClr val="0000FF"/>
                </a:solidFill>
              </a:rPr>
              <a:t>pero no había en ellos espíritu</a:t>
            </a:r>
            <a:r>
              <a:rPr lang="es-DO" sz="3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4047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EZEQUIEL PROFETIZO A LOS HUESOS</a:t>
            </a:r>
            <a:endParaRPr lang="es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DO" dirty="0"/>
              <a:t>P</a:t>
            </a:r>
            <a:r>
              <a:rPr lang="es-DO" dirty="0" smtClean="0"/>
              <a:t>ero </a:t>
            </a:r>
            <a:r>
              <a:rPr lang="es-DO" dirty="0"/>
              <a:t>todavía no había </a:t>
            </a:r>
            <a:r>
              <a:rPr lang="es-DO" dirty="0" smtClean="0"/>
              <a:t>espíritu </a:t>
            </a:r>
            <a:r>
              <a:rPr lang="es-DO" dirty="0"/>
              <a:t>en ellos. Hubo un ruido</a:t>
            </a:r>
            <a:r>
              <a:rPr lang="es-DO" dirty="0" smtClean="0"/>
              <a:t>, hubo un </a:t>
            </a:r>
            <a:r>
              <a:rPr lang="es-DO" dirty="0"/>
              <a:t>temblor, los huesos se juntaron</a:t>
            </a:r>
            <a:r>
              <a:rPr lang="es-DO" dirty="0" smtClean="0"/>
              <a:t>, los tendones salieron, </a:t>
            </a:r>
            <a:r>
              <a:rPr lang="es-DO" dirty="0"/>
              <a:t>pero todavía no había vida. </a:t>
            </a:r>
            <a:endParaRPr lang="es-DO" dirty="0" smtClean="0"/>
          </a:p>
          <a:p>
            <a:pPr algn="just"/>
            <a:r>
              <a:rPr lang="es-DO" dirty="0" smtClean="0"/>
              <a:t>A veces hay  </a:t>
            </a:r>
            <a:r>
              <a:rPr lang="es-DO" dirty="0"/>
              <a:t>mucho ruido en nuestras iglesias </a:t>
            </a:r>
            <a:r>
              <a:rPr lang="es-DO" dirty="0" smtClean="0"/>
              <a:t>—decoración, música</a:t>
            </a:r>
            <a:r>
              <a:rPr lang="es-DO" dirty="0"/>
              <a:t>, </a:t>
            </a:r>
            <a:r>
              <a:rPr lang="es-DO" dirty="0" smtClean="0"/>
              <a:t> actividades, predicación</a:t>
            </a:r>
            <a:r>
              <a:rPr lang="es-DO" dirty="0"/>
              <a:t>, y </a:t>
            </a:r>
            <a:r>
              <a:rPr lang="es-DO" dirty="0" smtClean="0"/>
              <a:t>algo de ambiente. Lo cual no es malo si no sustituye la presencia del Espíritu Santo.</a:t>
            </a:r>
          </a:p>
          <a:p>
            <a:pPr algn="just"/>
            <a:r>
              <a:rPr lang="es-DO" dirty="0" smtClean="0"/>
              <a:t>Lo mismo puede pasar en nuestro matrimonio o familia.</a:t>
            </a:r>
          </a:p>
          <a:p>
            <a:pPr algn="just"/>
            <a:r>
              <a:rPr lang="es-DO" dirty="0" smtClean="0"/>
              <a:t> Pero </a:t>
            </a:r>
            <a:r>
              <a:rPr lang="es-DO" dirty="0"/>
              <a:t>no importa cuán bien vistamos al cadáver; éste sigue muerto. 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95718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7"/>
            <a:ext cx="9176382" cy="684428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980728"/>
            <a:ext cx="4572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ESPIRITU SOPLA DE LOS 4 VIENTOS</a:t>
            </a:r>
            <a:endParaRPr lang="es-E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151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EZEQUIEL 37:9-10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DO" dirty="0" smtClean="0"/>
              <a:t>Y </a:t>
            </a:r>
            <a:r>
              <a:rPr lang="es-DO" dirty="0"/>
              <a:t>me dijo: Profetiza al espíritu, profetiza, hijo de hombre, y </a:t>
            </a:r>
            <a:r>
              <a:rPr lang="es-DO" b="1" dirty="0">
                <a:solidFill>
                  <a:srgbClr val="FF0000"/>
                </a:solidFill>
              </a:rPr>
              <a:t>di al espíritu</a:t>
            </a:r>
            <a:r>
              <a:rPr lang="es-DO" dirty="0" smtClean="0"/>
              <a:t>:  </a:t>
            </a:r>
            <a:r>
              <a:rPr lang="es-DO" b="1" dirty="0" smtClean="0">
                <a:solidFill>
                  <a:srgbClr val="FF0000"/>
                </a:solidFill>
              </a:rPr>
              <a:t>Esto ordena el Señor Dios omnipotente</a:t>
            </a:r>
            <a:r>
              <a:rPr lang="es-DO" dirty="0" smtClean="0"/>
              <a:t>: </a:t>
            </a:r>
            <a:r>
              <a:rPr lang="es-DO" dirty="0"/>
              <a:t>Espíritu, ven de los cuatro vientos, y sopla sobre estos muertos</a:t>
            </a:r>
            <a:r>
              <a:rPr lang="es-DO" dirty="0" smtClean="0"/>
              <a:t>, para que vivan. </a:t>
            </a:r>
            <a:r>
              <a:rPr lang="es-DO" b="1" baseline="30000" dirty="0" smtClean="0"/>
              <a:t>10</a:t>
            </a:r>
            <a:r>
              <a:rPr lang="es-DO" b="1" baseline="30000" dirty="0"/>
              <a:t> </a:t>
            </a:r>
            <a:r>
              <a:rPr lang="es-DO" dirty="0">
                <a:solidFill>
                  <a:srgbClr val="0000FF"/>
                </a:solidFill>
              </a:rPr>
              <a:t>Y profeticé como me había mandado, y entró espíritu en ellos, y vivieron, y estuvieron sobre sus pies; un ejército grande en extremo</a:t>
            </a:r>
            <a:r>
              <a:rPr lang="es-DO" b="1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835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" y="30310"/>
            <a:ext cx="9103585" cy="682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0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601200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52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NECESITAS EL PODER DE DIOS</a:t>
            </a:r>
            <a:endParaRPr lang="es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DO" dirty="0"/>
              <a:t>Cuando el Espíritu sopló, </a:t>
            </a:r>
            <a:r>
              <a:rPr lang="es-DO" dirty="0" smtClean="0"/>
              <a:t>esos huesos recibieron </a:t>
            </a:r>
            <a:r>
              <a:rPr lang="es-DO" dirty="0"/>
              <a:t>vida y se puso de pie como un poderoso ejército. Si sucedió para Ezequiel, puede suceder para </a:t>
            </a:r>
            <a:r>
              <a:rPr lang="es-DO" dirty="0" smtClean="0"/>
              <a:t>nuestra vida espiritual, nuestro matrimonio, nuestras finanzas y nuestra iglesia.</a:t>
            </a:r>
            <a:endParaRPr lang="es-US" dirty="0"/>
          </a:p>
          <a:p>
            <a:pPr algn="just"/>
            <a:r>
              <a:rPr lang="es-DO" dirty="0"/>
              <a:t>La preparación del mensajero es lo primero, luego viene la revelación del mensaje. Cuando estemos espiritualmente preparados, entonces oiremos a Dios. </a:t>
            </a:r>
            <a:endParaRPr lang="es-DO" dirty="0" smtClean="0"/>
          </a:p>
          <a:p>
            <a:pPr algn="just"/>
            <a:r>
              <a:rPr lang="es-ES" dirty="0" smtClean="0"/>
              <a:t>Saquemos tiempo con Dios. El quiere hablarnos.</a:t>
            </a:r>
            <a:endParaRPr lang="es-US" dirty="0"/>
          </a:p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35424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241010" y="2967335"/>
            <a:ext cx="4661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CONCLUSIONES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368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PRIMERO EL REINO DE DIOS</a:t>
            </a:r>
            <a:endParaRPr lang="es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DO" dirty="0"/>
              <a:t>Ezequiel fue puesto en </a:t>
            </a:r>
            <a:r>
              <a:rPr lang="es-DO" dirty="0" smtClean="0"/>
              <a:t>medio de un valle que simbolizaba un enorme </a:t>
            </a:r>
            <a:r>
              <a:rPr lang="es-DO" dirty="0"/>
              <a:t>campo de batalla donde cientos de miles habían sido asesinados</a:t>
            </a:r>
            <a:r>
              <a:rPr lang="es-DO" dirty="0" smtClean="0"/>
              <a:t>.</a:t>
            </a:r>
          </a:p>
          <a:p>
            <a:pPr algn="just"/>
            <a:r>
              <a:rPr lang="es-DO" dirty="0" smtClean="0"/>
              <a:t>Los buitres, los gusanos, las lluvias, el sol y el tiempo, se había unido </a:t>
            </a:r>
            <a:r>
              <a:rPr lang="es-DO" dirty="0"/>
              <a:t>dejándolos limpios. Los huesos estaban blancos, </a:t>
            </a:r>
            <a:r>
              <a:rPr lang="es-DO" dirty="0" smtClean="0"/>
              <a:t>No </a:t>
            </a:r>
            <a:r>
              <a:rPr lang="es-DO" dirty="0"/>
              <a:t>había señal de vida</a:t>
            </a:r>
            <a:r>
              <a:rPr lang="es-DO" dirty="0" smtClean="0"/>
              <a:t>.</a:t>
            </a:r>
          </a:p>
          <a:p>
            <a:pPr algn="just"/>
            <a:r>
              <a:rPr lang="es-DO" dirty="0" smtClean="0"/>
              <a:t>Puede ser que </a:t>
            </a:r>
            <a:r>
              <a:rPr lang="es-DO" dirty="0"/>
              <a:t>el pueblo haya sentido que su </a:t>
            </a:r>
            <a:r>
              <a:rPr lang="es-DO" dirty="0" smtClean="0"/>
              <a:t>verdadera y urgente </a:t>
            </a:r>
            <a:r>
              <a:rPr lang="es-DO" dirty="0"/>
              <a:t>necesidad era ser liberado de la cautividad </a:t>
            </a:r>
            <a:r>
              <a:rPr lang="es-DO" dirty="0" smtClean="0"/>
              <a:t>babilónica y </a:t>
            </a:r>
            <a:r>
              <a:rPr lang="es-DO" dirty="0"/>
              <a:t>regresar a su hogar en Jerusalén. Pero el Espíritu mostró a Ezequiel su verdadera condición y necesidad. 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1474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6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27584" y="1844824"/>
            <a:ext cx="784783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PRIMERO EL CAMBIO Y LUEGO LA BENDICION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65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EZEQUIEL 37:13-14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DO" sz="4000" b="1" dirty="0" smtClean="0">
                <a:solidFill>
                  <a:srgbClr val="D60093"/>
                </a:solidFill>
              </a:rPr>
              <a:t>Cuando </a:t>
            </a:r>
            <a:r>
              <a:rPr lang="es-DO" sz="4000" b="1" dirty="0">
                <a:solidFill>
                  <a:srgbClr val="D60093"/>
                </a:solidFill>
              </a:rPr>
              <a:t>eso suceda, pueblo mío, sabrás que yo soy el </a:t>
            </a:r>
            <a:r>
              <a:rPr lang="es-DO" sz="4000" b="1" cap="small" dirty="0">
                <a:solidFill>
                  <a:srgbClr val="D60093"/>
                </a:solidFill>
              </a:rPr>
              <a:t>Señor</a:t>
            </a:r>
            <a:r>
              <a:rPr lang="es-DO" sz="4000" dirty="0"/>
              <a:t>. </a:t>
            </a:r>
            <a:r>
              <a:rPr lang="es-DO" sz="4000" b="1" baseline="30000" dirty="0"/>
              <a:t>14 </a:t>
            </a:r>
            <a:r>
              <a:rPr lang="es-DO" sz="4000" dirty="0">
                <a:solidFill>
                  <a:srgbClr val="0000FF"/>
                </a:solidFill>
              </a:rPr>
              <a:t>Pondré mi Espíritu en ti, volverás a vivir </a:t>
            </a:r>
            <a:r>
              <a:rPr lang="es-DO" sz="4000" dirty="0"/>
              <a:t>y regresarás a tu propia tierra. </a:t>
            </a:r>
            <a:r>
              <a:rPr lang="es-DO" sz="4000" dirty="0">
                <a:solidFill>
                  <a:srgbClr val="008000"/>
                </a:solidFill>
              </a:rPr>
              <a:t>Entonces sabrás que yo, el </a:t>
            </a:r>
            <a:r>
              <a:rPr lang="es-DO" sz="4000" cap="small" dirty="0">
                <a:solidFill>
                  <a:srgbClr val="008000"/>
                </a:solidFill>
              </a:rPr>
              <a:t>Señor</a:t>
            </a:r>
            <a:r>
              <a:rPr lang="es-DO" sz="4000" dirty="0">
                <a:solidFill>
                  <a:srgbClr val="008000"/>
                </a:solidFill>
              </a:rPr>
              <a:t>, he hablado y que he cumplido mi palabra.</a:t>
            </a:r>
            <a:r>
              <a:rPr lang="es-DO" sz="4000" dirty="0"/>
              <a:t> ¡Sí, el </a:t>
            </a:r>
            <a:r>
              <a:rPr lang="es-DO" sz="4000" cap="small" dirty="0"/>
              <a:t>Señor</a:t>
            </a:r>
            <a:r>
              <a:rPr lang="es-DO" sz="4000" dirty="0"/>
              <a:t> ha hablado!’”».</a:t>
            </a:r>
          </a:p>
        </p:txBody>
      </p:sp>
    </p:spTree>
    <p:extLst>
      <p:ext uri="{BB962C8B-B14F-4D97-AF65-F5344CB8AC3E}">
        <p14:creationId xmlns:p14="http://schemas.microsoft.com/office/powerpoint/2010/main" val="1002980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CONCLUSIONES</a:t>
            </a:r>
            <a:endParaRPr lang="es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DO" dirty="0"/>
              <a:t>Este pasaje nos recuerda que las circunstancias visibles NUNCA tienen la última palabra, sino Dios. El poder de Dios no está limitado por nuestras circunstancias</a:t>
            </a:r>
            <a:r>
              <a:rPr lang="es-DO" dirty="0" smtClean="0"/>
              <a:t>.</a:t>
            </a:r>
          </a:p>
          <a:p>
            <a:pPr algn="just"/>
            <a:r>
              <a:rPr lang="es-DO" dirty="0" smtClean="0"/>
              <a:t>El llama las cosas que no son como si fueran.</a:t>
            </a:r>
            <a:endParaRPr lang="es-US" dirty="0"/>
          </a:p>
          <a:p>
            <a:pPr algn="just"/>
            <a:r>
              <a:rPr lang="es-DO" dirty="0"/>
              <a:t>John Kennedy dijo: “</a:t>
            </a:r>
            <a:r>
              <a:rPr lang="es-DO" b="1" dirty="0">
                <a:solidFill>
                  <a:srgbClr val="D60093"/>
                </a:solidFill>
              </a:rPr>
              <a:t>Algunos ven las cosas como son y se preguntan: ¿Por qué?. Yo veo las cosas como pueden llegar a ser y me pregunto: ¿Por qué no</a:t>
            </a:r>
            <a:r>
              <a:rPr lang="es-DO" b="1" dirty="0" smtClean="0">
                <a:solidFill>
                  <a:srgbClr val="D60093"/>
                </a:solidFill>
              </a:rPr>
              <a:t>?</a:t>
            </a:r>
          </a:p>
          <a:p>
            <a:pPr algn="just"/>
            <a:r>
              <a:rPr lang="es-DO" dirty="0" smtClean="0"/>
              <a:t>¿Por qué no? ¿Por qué no?</a:t>
            </a:r>
          </a:p>
          <a:p>
            <a:pPr algn="just"/>
            <a:r>
              <a:rPr lang="es-DO" dirty="0" smtClean="0"/>
              <a:t>Deja al poder de Dios obrar en tu vida</a:t>
            </a:r>
            <a:endParaRPr lang="es-US" dirty="0"/>
          </a:p>
          <a:p>
            <a:pPr algn="just"/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720522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4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74" y="17734"/>
            <a:ext cx="9159974" cy="696221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INTRODUCCION</a:t>
            </a:r>
            <a:endParaRPr lang="es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s-ES" dirty="0" smtClean="0"/>
              <a:t>Este cautiverio duró 70 años, durante los cuales el profeta Ezequiel escribió su libro para dar a conocer al pueblo la razones que provocaron la ira de Dios.</a:t>
            </a:r>
          </a:p>
          <a:p>
            <a:pPr algn="just"/>
            <a:r>
              <a:rPr lang="es-ES" dirty="0" smtClean="0"/>
              <a:t>El profeta dice que la idolatría, la rebeldía y la terquedad fueron las causas.</a:t>
            </a:r>
          </a:p>
          <a:p>
            <a:pPr algn="just"/>
            <a:r>
              <a:rPr lang="es-ES" dirty="0" smtClean="0"/>
              <a:t>Pero también dice que el Señor promete que eso cambiará. Ellos volverán a su tierra, el templo será restaurado y la ciudad reconstruida.</a:t>
            </a:r>
          </a:p>
          <a:p>
            <a:pPr marL="0" indent="0" algn="just">
              <a:buNone/>
            </a:pPr>
            <a:endParaRPr lang="es-ES" dirty="0" smtClean="0"/>
          </a:p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12944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55576" y="2132856"/>
            <a:ext cx="77329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¿CÒMO OCURRIRIA ESTO?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375649" y="3717032"/>
            <a:ext cx="649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LEAMOS LA PROFECÌA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827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EZEQUIEL 37:1-3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Autofit/>
          </a:bodyPr>
          <a:lstStyle/>
          <a:p>
            <a:pPr algn="just"/>
            <a:r>
              <a:rPr lang="es-DO" sz="3000" b="1" dirty="0" smtClean="0"/>
              <a:t>La mano del Señor fue sobre mí y fui llevado por el Espíritu del Señor hasta el medio un valle que estaba lleno de huesos</a:t>
            </a:r>
            <a:r>
              <a:rPr lang="es-DO" sz="3000" dirty="0" smtClean="0"/>
              <a:t>. 2 El Señor me hizo pasar por entre los huesos que cubrían el fondo del valle. y he aquí que </a:t>
            </a:r>
            <a:r>
              <a:rPr lang="es-DO" sz="3000" b="1" dirty="0" smtClean="0">
                <a:solidFill>
                  <a:srgbClr val="FF0000"/>
                </a:solidFill>
              </a:rPr>
              <a:t>eran muchísimos </a:t>
            </a:r>
            <a:r>
              <a:rPr lang="es-DO" sz="3000" dirty="0" smtClean="0"/>
              <a:t>sobre la faz del campo, y </a:t>
            </a:r>
            <a:r>
              <a:rPr lang="es-DO" sz="3000" b="1" dirty="0" smtClean="0">
                <a:solidFill>
                  <a:srgbClr val="0000FF"/>
                </a:solidFill>
              </a:rPr>
              <a:t>por cierto secos en gran manera</a:t>
            </a:r>
            <a:r>
              <a:rPr lang="es-DO" sz="3000" dirty="0" smtClean="0"/>
              <a:t>. 3 Luego me preguntó: —Hijo de hombre, ¿vivirán estos huesos? —Oh Señor Soberano —respondí—, </a:t>
            </a:r>
            <a:r>
              <a:rPr lang="es-DO" sz="3000" b="1" dirty="0" smtClean="0">
                <a:solidFill>
                  <a:schemeClr val="accent6">
                    <a:lumMod val="75000"/>
                  </a:schemeClr>
                </a:solidFill>
              </a:rPr>
              <a:t>solo tú sabes la respuesta</a:t>
            </a:r>
            <a:r>
              <a:rPr lang="es-DO" sz="3000" dirty="0" smtClean="0"/>
              <a:t>. </a:t>
            </a:r>
            <a:endParaRPr lang="es-DO" sz="3000" dirty="0"/>
          </a:p>
        </p:txBody>
      </p:sp>
    </p:spTree>
    <p:extLst>
      <p:ext uri="{BB962C8B-B14F-4D97-AF65-F5344CB8AC3E}">
        <p14:creationId xmlns:p14="http://schemas.microsoft.com/office/powerpoint/2010/main" val="234947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EZEQUIEL 37:4-6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DO" dirty="0"/>
              <a:t>Me dijo entonces: </a:t>
            </a:r>
            <a:r>
              <a:rPr lang="es-DO" b="1" dirty="0">
                <a:solidFill>
                  <a:srgbClr val="FF0000"/>
                </a:solidFill>
              </a:rPr>
              <a:t>Profetiza sobre estos huesos, </a:t>
            </a:r>
            <a:r>
              <a:rPr lang="es-DO" dirty="0"/>
              <a:t>y diles: </a:t>
            </a:r>
            <a:r>
              <a:rPr lang="es-DO" b="1" dirty="0">
                <a:solidFill>
                  <a:srgbClr val="FF0000"/>
                </a:solidFill>
              </a:rPr>
              <a:t>Huesos secos, oíd palabra </a:t>
            </a:r>
            <a:r>
              <a:rPr lang="es-DO" b="1" dirty="0" smtClean="0">
                <a:solidFill>
                  <a:srgbClr val="FF0000"/>
                </a:solidFill>
              </a:rPr>
              <a:t>del Señor.</a:t>
            </a:r>
            <a:r>
              <a:rPr lang="es-DO" dirty="0" smtClean="0"/>
              <a:t> </a:t>
            </a:r>
            <a:r>
              <a:rPr lang="es-DO" b="1" baseline="30000" dirty="0" smtClean="0"/>
              <a:t>5</a:t>
            </a:r>
            <a:r>
              <a:rPr lang="es-DO" b="1" baseline="30000" dirty="0"/>
              <a:t> </a:t>
            </a:r>
            <a:r>
              <a:rPr lang="es-DO" dirty="0"/>
              <a:t>Así ha dicho </a:t>
            </a:r>
            <a:r>
              <a:rPr lang="es-DO" b="1" dirty="0" smtClean="0"/>
              <a:t>el Señor Soberano </a:t>
            </a:r>
            <a:r>
              <a:rPr lang="es-DO" dirty="0"/>
              <a:t>a estos huesos: He aquí, </a:t>
            </a:r>
            <a:r>
              <a:rPr lang="es-DO" dirty="0">
                <a:solidFill>
                  <a:srgbClr val="D60093"/>
                </a:solidFill>
              </a:rPr>
              <a:t>yo hago </a:t>
            </a:r>
            <a:r>
              <a:rPr lang="es-DO" dirty="0"/>
              <a:t>entrar espíritu en vosotros, y viviréis</a:t>
            </a:r>
            <a:r>
              <a:rPr lang="es-DO" dirty="0" smtClean="0"/>
              <a:t>. </a:t>
            </a:r>
            <a:r>
              <a:rPr lang="es-DO" b="1" baseline="30000" dirty="0" smtClean="0"/>
              <a:t>6</a:t>
            </a:r>
            <a:r>
              <a:rPr lang="es-DO" b="1" baseline="30000" dirty="0"/>
              <a:t> </a:t>
            </a:r>
            <a:r>
              <a:rPr lang="es-DO" dirty="0">
                <a:solidFill>
                  <a:srgbClr val="008000"/>
                </a:solidFill>
              </a:rPr>
              <a:t>Y pondré </a:t>
            </a:r>
            <a:r>
              <a:rPr lang="es-DO" dirty="0"/>
              <a:t>tendones sobre </a:t>
            </a:r>
            <a:r>
              <a:rPr lang="es-DO" dirty="0" smtClean="0"/>
              <a:t>ustedes, </a:t>
            </a:r>
            <a:r>
              <a:rPr lang="es-DO" dirty="0">
                <a:solidFill>
                  <a:srgbClr val="C00000"/>
                </a:solidFill>
              </a:rPr>
              <a:t>y haré </a:t>
            </a:r>
            <a:r>
              <a:rPr lang="es-DO" dirty="0"/>
              <a:t>subir sobre </a:t>
            </a:r>
            <a:r>
              <a:rPr lang="es-DO" dirty="0" err="1" smtClean="0"/>
              <a:t>ustees</a:t>
            </a:r>
            <a:r>
              <a:rPr lang="es-DO" dirty="0" smtClean="0"/>
              <a:t> </a:t>
            </a:r>
            <a:r>
              <a:rPr lang="es-DO" dirty="0"/>
              <a:t>carne, </a:t>
            </a:r>
            <a:r>
              <a:rPr lang="es-DO" b="1" dirty="0">
                <a:solidFill>
                  <a:srgbClr val="660066"/>
                </a:solidFill>
              </a:rPr>
              <a:t>y </a:t>
            </a:r>
            <a:r>
              <a:rPr lang="es-DO" b="1" dirty="0" smtClean="0">
                <a:solidFill>
                  <a:srgbClr val="660066"/>
                </a:solidFill>
              </a:rPr>
              <a:t>les </a:t>
            </a:r>
            <a:r>
              <a:rPr lang="es-DO" b="1" dirty="0">
                <a:solidFill>
                  <a:srgbClr val="660066"/>
                </a:solidFill>
              </a:rPr>
              <a:t>cubriré </a:t>
            </a:r>
            <a:r>
              <a:rPr lang="es-DO" dirty="0"/>
              <a:t>de piel, </a:t>
            </a:r>
            <a:r>
              <a:rPr lang="es-DO" b="1" dirty="0">
                <a:solidFill>
                  <a:srgbClr val="990000"/>
                </a:solidFill>
              </a:rPr>
              <a:t>y pondré </a:t>
            </a:r>
            <a:r>
              <a:rPr lang="es-DO" dirty="0"/>
              <a:t>en </a:t>
            </a:r>
            <a:r>
              <a:rPr lang="es-DO" dirty="0" smtClean="0"/>
              <a:t>ustedes </a:t>
            </a:r>
            <a:r>
              <a:rPr lang="es-DO" dirty="0"/>
              <a:t>espíritu, y viviréis; </a:t>
            </a:r>
            <a:r>
              <a:rPr lang="es-DO" b="1" dirty="0">
                <a:solidFill>
                  <a:srgbClr val="0000FF"/>
                </a:solidFill>
              </a:rPr>
              <a:t>y </a:t>
            </a:r>
            <a:r>
              <a:rPr lang="es-DO" b="1" dirty="0" err="1" smtClean="0">
                <a:solidFill>
                  <a:srgbClr val="0000FF"/>
                </a:solidFill>
              </a:rPr>
              <a:t>sabr</a:t>
            </a:r>
            <a:r>
              <a:rPr lang="es-ES" b="1" dirty="0" err="1" smtClean="0">
                <a:solidFill>
                  <a:srgbClr val="0000FF"/>
                </a:solidFill>
              </a:rPr>
              <a:t>àn</a:t>
            </a:r>
            <a:r>
              <a:rPr lang="es-DO" b="1" dirty="0" smtClean="0">
                <a:solidFill>
                  <a:srgbClr val="0000FF"/>
                </a:solidFill>
              </a:rPr>
              <a:t> </a:t>
            </a:r>
            <a:r>
              <a:rPr lang="es-DO" b="1" dirty="0">
                <a:solidFill>
                  <a:srgbClr val="0000FF"/>
                </a:solidFill>
              </a:rPr>
              <a:t>que yo </a:t>
            </a:r>
            <a:r>
              <a:rPr lang="es-DO" b="1" dirty="0" smtClean="0">
                <a:solidFill>
                  <a:srgbClr val="0000FF"/>
                </a:solidFill>
              </a:rPr>
              <a:t>soy el Señor.</a:t>
            </a:r>
            <a:endParaRPr lang="es-DO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78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EZEQUIEL 37:7-8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DO" sz="3600" b="1" dirty="0" smtClean="0">
                <a:solidFill>
                  <a:srgbClr val="008000"/>
                </a:solidFill>
              </a:rPr>
              <a:t>Profeticé</a:t>
            </a:r>
            <a:r>
              <a:rPr lang="es-DO" sz="3600" b="1" dirty="0">
                <a:solidFill>
                  <a:srgbClr val="008000"/>
                </a:solidFill>
              </a:rPr>
              <a:t>, pues, como me fue mandado</a:t>
            </a:r>
            <a:r>
              <a:rPr lang="es-DO" sz="3600" dirty="0"/>
              <a:t>; </a:t>
            </a:r>
            <a:r>
              <a:rPr lang="es-DO" sz="3600" b="1" dirty="0">
                <a:solidFill>
                  <a:srgbClr val="C00000"/>
                </a:solidFill>
              </a:rPr>
              <a:t>y hubo un </a:t>
            </a:r>
            <a:r>
              <a:rPr lang="es-DO" sz="3600" b="1" dirty="0" smtClean="0">
                <a:solidFill>
                  <a:srgbClr val="C00000"/>
                </a:solidFill>
              </a:rPr>
              <a:t>ruido que hizo temblar la tierra mientras </a:t>
            </a:r>
            <a:r>
              <a:rPr lang="es-DO" sz="3600" b="1" dirty="0">
                <a:solidFill>
                  <a:srgbClr val="C00000"/>
                </a:solidFill>
              </a:rPr>
              <a:t>yo </a:t>
            </a:r>
            <a:r>
              <a:rPr lang="es-DO" sz="3600" b="1" dirty="0" smtClean="0">
                <a:solidFill>
                  <a:srgbClr val="C00000"/>
                </a:solidFill>
              </a:rPr>
              <a:t>profetizaba; </a:t>
            </a:r>
            <a:r>
              <a:rPr lang="es-DO" sz="3600" dirty="0"/>
              <a:t>y los huesos se juntaron cada hueso con su hueso</a:t>
            </a:r>
            <a:r>
              <a:rPr lang="es-DO" sz="3600" dirty="0" smtClean="0"/>
              <a:t>. </a:t>
            </a:r>
            <a:r>
              <a:rPr lang="es-DO" sz="3600" b="1" baseline="30000" dirty="0" smtClean="0"/>
              <a:t>8</a:t>
            </a:r>
            <a:r>
              <a:rPr lang="es-DO" sz="3600" b="1" baseline="30000" dirty="0"/>
              <a:t> </a:t>
            </a:r>
            <a:r>
              <a:rPr lang="es-DO" sz="3600" dirty="0"/>
              <a:t>Y miré, y he aquí tendones sobre ellos, y la carne subió, y la piel cubrió por encima de ellos; </a:t>
            </a:r>
            <a:r>
              <a:rPr lang="es-DO" sz="3600" b="1" dirty="0">
                <a:solidFill>
                  <a:srgbClr val="0000FF"/>
                </a:solidFill>
              </a:rPr>
              <a:t>pero no había en ellos espíritu</a:t>
            </a:r>
            <a:r>
              <a:rPr lang="es-DO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3950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1750</Words>
  <Application>Microsoft Office PowerPoint</Application>
  <PresentationFormat>Presentación en pantalla (4:3)</PresentationFormat>
  <Paragraphs>104</Paragraphs>
  <Slides>48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48</vt:i4>
      </vt:variant>
    </vt:vector>
  </HeadingPairs>
  <TitlesOfParts>
    <vt:vector size="55" baseType="lpstr">
      <vt:lpstr>Arial</vt:lpstr>
      <vt:lpstr>Calibri</vt:lpstr>
      <vt:lpstr>Tw Cen MT</vt:lpstr>
      <vt:lpstr>Tw Cen MT Condensed</vt:lpstr>
      <vt:lpstr>Wingdings 3</vt:lpstr>
      <vt:lpstr>Tema de Office</vt:lpstr>
      <vt:lpstr>Integral</vt:lpstr>
      <vt:lpstr>Presentación de PowerPoint</vt:lpstr>
      <vt:lpstr>INTRODUCCION</vt:lpstr>
      <vt:lpstr>Presentación de PowerPoint</vt:lpstr>
      <vt:lpstr>Presentación de PowerPoint</vt:lpstr>
      <vt:lpstr>INTRODUCCION</vt:lpstr>
      <vt:lpstr>Presentación de PowerPoint</vt:lpstr>
      <vt:lpstr>EZEQUIEL 37:1-3</vt:lpstr>
      <vt:lpstr>EZEQUIEL 37:4-6</vt:lpstr>
      <vt:lpstr>EZEQUIEL 37:7-8</vt:lpstr>
      <vt:lpstr>EZEQUIEL 37:9-10</vt:lpstr>
      <vt:lpstr>EZEQUIEL 37:11-12</vt:lpstr>
      <vt:lpstr>EZEQUIEL 37:13-14</vt:lpstr>
      <vt:lpstr>¿DE QUIEN TRATÀ ESTE MILAGRO?</vt:lpstr>
      <vt:lpstr>EZEQUIEL 36:22-23</vt:lpstr>
      <vt:lpstr>POR AMOR DE SU NOMBRE</vt:lpstr>
      <vt:lpstr>Presentación de PowerPoint</vt:lpstr>
      <vt:lpstr>Presentación de PowerPoint</vt:lpstr>
      <vt:lpstr>Presentación de PowerPoint</vt:lpstr>
      <vt:lpstr>EL PODER DE DIOS OBRANDO EN ÈL</vt:lpstr>
      <vt:lpstr>ASI DICE EL SEÑOR</vt:lpstr>
      <vt:lpstr>Presentación de PowerPoint</vt:lpstr>
      <vt:lpstr>EZEQUIEL EN MEDIO DEL VALLE</vt:lpstr>
      <vt:lpstr>EZEQUIEL 24:15-17</vt:lpstr>
      <vt:lpstr>EZEQUIEL 24:18-21</vt:lpstr>
      <vt:lpstr>EZEQUIEL 24:22-24</vt:lpstr>
      <vt:lpstr>MUCHOS Y SECOS EN EXTREMO</vt:lpstr>
      <vt:lpstr>EL DIOS DE LO IMPOSIBLE</vt:lpstr>
      <vt:lpstr>Presentación de PowerPoint</vt:lpstr>
      <vt:lpstr>Presentación de PowerPoint</vt:lpstr>
      <vt:lpstr>Presentación de PowerPoint</vt:lpstr>
      <vt:lpstr>EZEQUIEL 37:11-12</vt:lpstr>
      <vt:lpstr>Presentación de PowerPoint</vt:lpstr>
      <vt:lpstr>Presentación de PowerPoint</vt:lpstr>
      <vt:lpstr>EZEQUIEL 37:4-6</vt:lpstr>
      <vt:lpstr>Presentación de PowerPoint</vt:lpstr>
      <vt:lpstr>EZEQUIEL 37:7-8</vt:lpstr>
      <vt:lpstr>EZEQUIEL PROFETIZO A LOS HUESOS</vt:lpstr>
      <vt:lpstr>Presentación de PowerPoint</vt:lpstr>
      <vt:lpstr>EZEQUIEL 37:9-10</vt:lpstr>
      <vt:lpstr>Presentación de PowerPoint</vt:lpstr>
      <vt:lpstr>NECESITAS EL PODER DE DIOS</vt:lpstr>
      <vt:lpstr>Presentación de PowerPoint</vt:lpstr>
      <vt:lpstr>PRIMERO EL REINO DE DIOS</vt:lpstr>
      <vt:lpstr>Presentación de PowerPoint</vt:lpstr>
      <vt:lpstr>Presentación de PowerPoint</vt:lpstr>
      <vt:lpstr>EZEQUIEL 37:13-14</vt:lpstr>
      <vt:lpstr>CONCLUSIONES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 de Windows</cp:lastModifiedBy>
  <cp:revision>31</cp:revision>
  <dcterms:created xsi:type="dcterms:W3CDTF">2020-12-05T13:14:26Z</dcterms:created>
  <dcterms:modified xsi:type="dcterms:W3CDTF">2020-12-06T15:11:12Z</dcterms:modified>
</cp:coreProperties>
</file>