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93" r:id="rId3"/>
    <p:sldId id="294" r:id="rId4"/>
    <p:sldId id="29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6" r:id="rId14"/>
    <p:sldId id="274" r:id="rId15"/>
    <p:sldId id="280" r:id="rId16"/>
    <p:sldId id="296" r:id="rId17"/>
    <p:sldId id="297" r:id="rId18"/>
    <p:sldId id="267" r:id="rId19"/>
    <p:sldId id="298" r:id="rId20"/>
    <p:sldId id="270" r:id="rId21"/>
    <p:sldId id="299" r:id="rId22"/>
    <p:sldId id="273" r:id="rId23"/>
    <p:sldId id="287" r:id="rId24"/>
    <p:sldId id="300" r:id="rId25"/>
    <p:sldId id="301" r:id="rId26"/>
    <p:sldId id="275" r:id="rId27"/>
    <p:sldId id="276" r:id="rId28"/>
    <p:sldId id="277" r:id="rId29"/>
    <p:sldId id="306" r:id="rId30"/>
    <p:sldId id="302" r:id="rId31"/>
    <p:sldId id="303" r:id="rId32"/>
    <p:sldId id="304" r:id="rId33"/>
    <p:sldId id="305" r:id="rId34"/>
    <p:sldId id="266" r:id="rId35"/>
    <p:sldId id="278" r:id="rId36"/>
    <p:sldId id="279" r:id="rId37"/>
    <p:sldId id="281" r:id="rId38"/>
    <p:sldId id="282" r:id="rId39"/>
    <p:sldId id="291" r:id="rId40"/>
    <p:sldId id="283" r:id="rId41"/>
    <p:sldId id="292" r:id="rId42"/>
    <p:sldId id="284" r:id="rId43"/>
    <p:sldId id="285" r:id="rId44"/>
    <p:sldId id="290" r:id="rId45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97407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89693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03394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75497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757693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44653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77639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3061740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707749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193622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112526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D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D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CDC96-EF66-461F-AB36-52D85F3992A0}" type="datetimeFigureOut">
              <a:rPr lang="es-DO" smtClean="0"/>
              <a:t>28/08/2022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94DE-6648-4754-83B2-E1054F5A4814}" type="slidenum">
              <a:rPr lang="es-DO" smtClean="0"/>
              <a:t>‹Nº›</a:t>
            </a:fld>
            <a:endParaRPr lang="es-DO"/>
          </a:p>
        </p:txBody>
      </p:sp>
    </p:spTree>
    <p:extLst>
      <p:ext uri="{BB962C8B-B14F-4D97-AF65-F5344CB8AC3E}">
        <p14:creationId xmlns:p14="http://schemas.microsoft.com/office/powerpoint/2010/main" val="2427389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" y="0"/>
            <a:ext cx="9104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522683" y="-99392"/>
            <a:ext cx="76213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ABRAHAM Y SUS ALTARES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924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94"/>
            <a:ext cx="9145562" cy="682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3059832" y="116632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baseline="30000" dirty="0">
                <a:solidFill>
                  <a:prstClr val="black"/>
                </a:solidFill>
              </a:rPr>
              <a:t> </a:t>
            </a:r>
            <a:r>
              <a:rPr lang="es-DO" sz="2400" b="1" dirty="0">
                <a:solidFill>
                  <a:srgbClr val="C00000"/>
                </a:solidFill>
              </a:rPr>
              <a:t>Y se fue Abram, como El Señor le dijo</a:t>
            </a:r>
            <a:r>
              <a:rPr lang="es-DO" sz="2400" dirty="0">
                <a:solidFill>
                  <a:prstClr val="black"/>
                </a:solidFill>
              </a:rPr>
              <a:t>; y Lot fue con él. Y era Abram de edad de setenta y cinco años cuando </a:t>
            </a:r>
            <a:r>
              <a:rPr lang="es-DO" sz="2400" b="1" dirty="0">
                <a:solidFill>
                  <a:srgbClr val="C00000"/>
                </a:solidFill>
              </a:rPr>
              <a:t>salió de Harán.</a:t>
            </a:r>
            <a:r>
              <a:rPr lang="es-DO" sz="2400" dirty="0">
                <a:solidFill>
                  <a:prstClr val="black"/>
                </a:solidFill>
              </a:rPr>
              <a:t> (Génesis 12:4)</a:t>
            </a:r>
          </a:p>
        </p:txBody>
      </p:sp>
    </p:spTree>
    <p:extLst>
      <p:ext uri="{BB962C8B-B14F-4D97-AF65-F5344CB8AC3E}">
        <p14:creationId xmlns:p14="http://schemas.microsoft.com/office/powerpoint/2010/main" val="1172060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468"/>
            <a:ext cx="9144000" cy="688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11760" y="3381586"/>
            <a:ext cx="5184576" cy="31085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DO" sz="2800" dirty="0">
                <a:solidFill>
                  <a:prstClr val="black"/>
                </a:solidFill>
              </a:rPr>
              <a:t>Tomó, pues, Abram a </a:t>
            </a:r>
            <a:r>
              <a:rPr lang="es-DO" sz="2800" dirty="0" err="1">
                <a:solidFill>
                  <a:prstClr val="black"/>
                </a:solidFill>
              </a:rPr>
              <a:t>Sarai</a:t>
            </a:r>
            <a:r>
              <a:rPr lang="es-DO" sz="2800" dirty="0">
                <a:solidFill>
                  <a:prstClr val="black"/>
                </a:solidFill>
              </a:rPr>
              <a:t> su mujer, y a Lot hijo de su hermano, y todos sus bienes que habían ganado y las personas que habían adquirido en Harán</a:t>
            </a:r>
            <a:r>
              <a:rPr lang="es-DO" sz="2800" dirty="0">
                <a:solidFill>
                  <a:srgbClr val="FFFF00"/>
                </a:solidFill>
              </a:rPr>
              <a:t>, y salieron </a:t>
            </a:r>
            <a:r>
              <a:rPr lang="es-DO" sz="2800" b="1" dirty="0">
                <a:solidFill>
                  <a:srgbClr val="FFFF00"/>
                </a:solidFill>
              </a:rPr>
              <a:t>para ir a tierra de Canaán; y a tierra de Canaán llegaron</a:t>
            </a:r>
            <a:r>
              <a:rPr lang="es-DO" sz="2800" dirty="0">
                <a:solidFill>
                  <a:prstClr val="white"/>
                </a:solidFill>
              </a:rPr>
              <a:t>. (12:5)</a:t>
            </a:r>
          </a:p>
        </p:txBody>
      </p:sp>
    </p:spTree>
    <p:extLst>
      <p:ext uri="{BB962C8B-B14F-4D97-AF65-F5344CB8AC3E}">
        <p14:creationId xmlns:p14="http://schemas.microsoft.com/office/powerpoint/2010/main" val="317399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Flecha izquierda"/>
          <p:cNvSpPr/>
          <p:nvPr/>
        </p:nvSpPr>
        <p:spPr>
          <a:xfrm>
            <a:off x="7452320" y="4653136"/>
            <a:ext cx="2016224" cy="144016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>
              <a:solidFill>
                <a:prstClr val="black"/>
              </a:solidFill>
            </a:endParaRPr>
          </a:p>
        </p:txBody>
      </p:sp>
      <p:sp>
        <p:nvSpPr>
          <p:cNvPr id="3" name="2 Flecha abajo"/>
          <p:cNvSpPr/>
          <p:nvPr/>
        </p:nvSpPr>
        <p:spPr>
          <a:xfrm>
            <a:off x="4211960" y="260648"/>
            <a:ext cx="216024" cy="136815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>
              <a:solidFill>
                <a:prstClr val="black"/>
              </a:solidFill>
            </a:endParaRPr>
          </a:p>
        </p:txBody>
      </p:sp>
      <p:sp>
        <p:nvSpPr>
          <p:cNvPr id="4" name="3 Flecha derecha"/>
          <p:cNvSpPr/>
          <p:nvPr/>
        </p:nvSpPr>
        <p:spPr>
          <a:xfrm>
            <a:off x="683568" y="4112248"/>
            <a:ext cx="1872208" cy="28803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DO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571999" y="1243676"/>
            <a:ext cx="22838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DO" dirty="0">
                <a:solidFill>
                  <a:prstClr val="black"/>
                </a:solidFill>
              </a:rPr>
              <a:t>960 KILOMETROS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922689" y="4215614"/>
            <a:ext cx="201622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DO" dirty="0">
                <a:solidFill>
                  <a:prstClr val="black"/>
                </a:solidFill>
              </a:rPr>
              <a:t>641 KILOMETOS</a:t>
            </a:r>
          </a:p>
        </p:txBody>
      </p:sp>
    </p:spTree>
    <p:extLst>
      <p:ext uri="{BB962C8B-B14F-4D97-AF65-F5344CB8AC3E}">
        <p14:creationId xmlns:p14="http://schemas.microsoft.com/office/powerpoint/2010/main" val="2290640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30372" y="2348880"/>
            <a:ext cx="741215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 ALTAR DEL DESCANSO,</a:t>
            </a:r>
          </a:p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LA PROMESA</a:t>
            </a:r>
          </a:p>
          <a:p>
            <a:pPr algn="ctr"/>
            <a:r>
              <a:rPr lang="es-E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  LA GRATITUD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4472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12:6-7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DO" dirty="0"/>
              <a:t>Abram atravesó la tierra hasta llegar a </a:t>
            </a:r>
            <a:r>
              <a:rPr lang="es-DO" dirty="0" err="1"/>
              <a:t>Siquem</a:t>
            </a:r>
            <a:r>
              <a:rPr lang="es-DO" dirty="0"/>
              <a:t>. </a:t>
            </a:r>
            <a:r>
              <a:rPr lang="es-DO" dirty="0">
                <a:solidFill>
                  <a:srgbClr val="FF0000"/>
                </a:solidFill>
              </a:rPr>
              <a:t>Allí estableció el campamento, junto al </a:t>
            </a:r>
            <a:r>
              <a:rPr lang="es-DO" dirty="0" smtClean="0"/>
              <a:t> </a:t>
            </a:r>
            <a:r>
              <a:rPr lang="es-DO" dirty="0">
                <a:solidFill>
                  <a:srgbClr val="FF0000"/>
                </a:solidFill>
              </a:rPr>
              <a:t>encino de More</a:t>
            </a:r>
            <a:r>
              <a:rPr lang="es-DO" dirty="0" smtClean="0">
                <a:solidFill>
                  <a:srgbClr val="FF0000"/>
                </a:solidFill>
              </a:rPr>
              <a:t>. </a:t>
            </a:r>
            <a:r>
              <a:rPr lang="es-DO" dirty="0">
                <a:solidFill>
                  <a:srgbClr val="FF0000"/>
                </a:solidFill>
              </a:rPr>
              <a:t>En aquel tiempo, los cananeos habitaban esa región</a:t>
            </a:r>
            <a:r>
              <a:rPr lang="es-DO" dirty="0"/>
              <a:t>.</a:t>
            </a:r>
          </a:p>
          <a:p>
            <a:pPr algn="just"/>
            <a:r>
              <a:rPr lang="es-DO" b="1" baseline="30000" dirty="0"/>
              <a:t>7 </a:t>
            </a:r>
            <a:r>
              <a:rPr lang="es-DO" dirty="0"/>
              <a:t>Entonces el </a:t>
            </a:r>
            <a:r>
              <a:rPr lang="es-DO" cap="small" dirty="0"/>
              <a:t>Señor</a:t>
            </a:r>
            <a:r>
              <a:rPr lang="es-DO" dirty="0"/>
              <a:t> se le apareció a Abram y le dijo: «Daré esta tierra a tu </a:t>
            </a:r>
            <a:r>
              <a:rPr lang="es-DO" dirty="0" smtClean="0"/>
              <a:t>descendencia». </a:t>
            </a:r>
            <a:r>
              <a:rPr lang="es-DO" b="1" dirty="0">
                <a:solidFill>
                  <a:srgbClr val="0033CC"/>
                </a:solidFill>
              </a:rPr>
              <a:t>Y Abram edificó allí un altar y lo dedicó al </a:t>
            </a:r>
            <a:r>
              <a:rPr lang="es-DO" b="1" cap="small" dirty="0">
                <a:solidFill>
                  <a:srgbClr val="0033CC"/>
                </a:solidFill>
              </a:rPr>
              <a:t>Señor</a:t>
            </a:r>
            <a:r>
              <a:rPr lang="es-DO" b="1" dirty="0">
                <a:solidFill>
                  <a:srgbClr val="0033CC"/>
                </a:solidFill>
              </a:rPr>
              <a:t>, quien se le había aparecido.</a:t>
            </a:r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498504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0" y="0"/>
            <a:ext cx="91500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470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8194" y="2967335"/>
            <a:ext cx="7927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ALTAR DE LA INTIMIDAD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3557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12:8-9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sz="4000" dirty="0"/>
              <a:t>Luego se pasó de allí a un monte al oriente de </a:t>
            </a:r>
            <a:r>
              <a:rPr lang="es-DO" sz="4000" dirty="0" err="1"/>
              <a:t>Bet</a:t>
            </a:r>
            <a:r>
              <a:rPr lang="es-DO" sz="4000" dirty="0"/>
              <a:t>-el, y plantó su tienda, teniendo a </a:t>
            </a:r>
            <a:r>
              <a:rPr lang="es-DO" sz="4000" dirty="0" err="1"/>
              <a:t>Bet</a:t>
            </a:r>
            <a:r>
              <a:rPr lang="es-DO" sz="4000" dirty="0"/>
              <a:t>-el al occidente y </a:t>
            </a:r>
            <a:r>
              <a:rPr lang="es-DO" sz="4000" dirty="0" err="1"/>
              <a:t>Hai</a:t>
            </a:r>
            <a:r>
              <a:rPr lang="es-DO" sz="4000" dirty="0"/>
              <a:t> al oriente; </a:t>
            </a:r>
            <a:r>
              <a:rPr lang="es-DO" sz="4000" b="1" dirty="0">
                <a:solidFill>
                  <a:srgbClr val="FF0000"/>
                </a:solidFill>
              </a:rPr>
              <a:t>y edificó allí altar </a:t>
            </a:r>
            <a:r>
              <a:rPr lang="es-DO" sz="4000" b="1" dirty="0" smtClean="0">
                <a:solidFill>
                  <a:srgbClr val="FF0000"/>
                </a:solidFill>
              </a:rPr>
              <a:t>Al Señor, </a:t>
            </a:r>
            <a:r>
              <a:rPr lang="es-DO" sz="4000" b="1" dirty="0">
                <a:solidFill>
                  <a:srgbClr val="FF0000"/>
                </a:solidFill>
              </a:rPr>
              <a:t>e invocó el nombre </a:t>
            </a:r>
            <a:r>
              <a:rPr lang="es-DO" sz="4000" b="1" dirty="0" smtClean="0">
                <a:solidFill>
                  <a:srgbClr val="FF0000"/>
                </a:solidFill>
              </a:rPr>
              <a:t>del Señor</a:t>
            </a:r>
            <a:r>
              <a:rPr lang="es-DO" sz="4000" dirty="0" smtClean="0"/>
              <a:t>.</a:t>
            </a:r>
            <a:r>
              <a:rPr lang="es-DO" sz="4000" dirty="0"/>
              <a:t> </a:t>
            </a:r>
            <a:r>
              <a:rPr lang="es-DO" sz="4000" b="1" baseline="30000" dirty="0"/>
              <a:t>9 </a:t>
            </a:r>
            <a:r>
              <a:rPr lang="es-DO" sz="4000" dirty="0"/>
              <a:t>Y Abram partió de allí, caminando y yendo hacia el </a:t>
            </a:r>
            <a:r>
              <a:rPr lang="es-DO" sz="4000" dirty="0" err="1"/>
              <a:t>Neguev</a:t>
            </a:r>
            <a:r>
              <a:rPr lang="es-DO" sz="4000" dirty="0"/>
              <a:t>.</a:t>
            </a:r>
            <a:endParaRPr lang="es-DO" sz="4000" dirty="0"/>
          </a:p>
        </p:txBody>
      </p:sp>
    </p:spTree>
    <p:extLst>
      <p:ext uri="{BB962C8B-B14F-4D97-AF65-F5344CB8AC3E}">
        <p14:creationId xmlns:p14="http://schemas.microsoft.com/office/powerpoint/2010/main" val="412105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5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863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789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INTRODUCCION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 smtClean="0"/>
              <a:t>Un altar era un lugar para ofrecer alabanza, para traer una ofrenda, para hacer un sacrificio, para brindar adoración y reverencia, para reconocer humildemente nuestra necesidad y dependencia de Dios.</a:t>
            </a:r>
          </a:p>
          <a:p>
            <a:pPr algn="just"/>
            <a:r>
              <a:rPr lang="es-DO" dirty="0" smtClean="0"/>
              <a:t>Abraham fue un constructor de altares. Los hizo por amor, por devoción, por gratitud, pero también por arrepentimiento y por entera consagración.</a:t>
            </a:r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236931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986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COMENTARIO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DO" dirty="0"/>
              <a:t>Este segundo altar es edificado en medio de lo incierto, en medio de la incertidumbre, del cómo, del cuándo. </a:t>
            </a:r>
            <a:endParaRPr lang="es-DO" dirty="0" smtClean="0"/>
          </a:p>
          <a:p>
            <a:r>
              <a:rPr lang="es-DO" dirty="0" smtClean="0"/>
              <a:t>En </a:t>
            </a:r>
            <a:r>
              <a:rPr lang="es-DO" dirty="0"/>
              <a:t>este segundo altar Abraham </a:t>
            </a:r>
            <a:r>
              <a:rPr lang="es-DO" dirty="0" smtClean="0"/>
              <a:t>estaba siendo asaltado por la incertidumbre, pero seguía </a:t>
            </a:r>
            <a:r>
              <a:rPr lang="es-DO" dirty="0"/>
              <a:t>su camino. </a:t>
            </a:r>
            <a:endParaRPr lang="es-DO" dirty="0" smtClean="0"/>
          </a:p>
          <a:p>
            <a:r>
              <a:rPr lang="es-DO" dirty="0" smtClean="0"/>
              <a:t>Es en medio de esta situación que llega un hambre a la tierra.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018408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4" y="0"/>
            <a:ext cx="9195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029674" y="5013176"/>
            <a:ext cx="7162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</a:rPr>
              <a:t>ABRAHAM DESCENDIÓ A EGIPTO</a:t>
            </a:r>
            <a:endParaRPr lang="es-ES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9243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12:10-12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DO" b="1" dirty="0" smtClean="0">
                <a:solidFill>
                  <a:srgbClr val="FF0000"/>
                </a:solidFill>
              </a:rPr>
              <a:t>Hubo </a:t>
            </a:r>
            <a:r>
              <a:rPr lang="es-DO" b="1" dirty="0">
                <a:solidFill>
                  <a:srgbClr val="FF0000"/>
                </a:solidFill>
              </a:rPr>
              <a:t>entonces hambre en la tierra, y descendió Abram a Egipto </a:t>
            </a:r>
            <a:r>
              <a:rPr lang="es-DO" dirty="0"/>
              <a:t>para morar allá; porque era grande el hambre en la tierra. </a:t>
            </a:r>
            <a:r>
              <a:rPr lang="es-DO" b="1" baseline="30000" dirty="0"/>
              <a:t>11 </a:t>
            </a:r>
            <a:r>
              <a:rPr lang="es-DO" dirty="0"/>
              <a:t>Y aconteció que cuando estaba para entrar en Egipto, dijo a </a:t>
            </a:r>
            <a:r>
              <a:rPr lang="es-DO" dirty="0" err="1"/>
              <a:t>Sarai</a:t>
            </a:r>
            <a:r>
              <a:rPr lang="es-DO" dirty="0"/>
              <a:t> su mujer: He aquí, ahora conozco que eres mujer de hermoso aspecto; </a:t>
            </a:r>
            <a:r>
              <a:rPr lang="es-DO" b="1" baseline="30000" dirty="0"/>
              <a:t>12 </a:t>
            </a:r>
            <a:r>
              <a:rPr lang="es-DO" dirty="0"/>
              <a:t>y cuando te vean los egipcios, dirán: Su mujer es; y me matarán a mí, y a ti te reservarán la vida. 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615726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GENESIS </a:t>
            </a:r>
            <a:r>
              <a:rPr lang="es-DO" dirty="0" smtClean="0"/>
              <a:t>12:11-14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DO" b="1" baseline="30000" dirty="0"/>
              <a:t> </a:t>
            </a:r>
            <a:r>
              <a:rPr lang="es-DO" dirty="0"/>
              <a:t>Diles que tú eres mi hermana para que por ti, ellos sean amables conmigo y no me maten».</a:t>
            </a:r>
          </a:p>
          <a:p>
            <a:pPr algn="just"/>
            <a:r>
              <a:rPr lang="es-DO" b="1" baseline="30000" dirty="0"/>
              <a:t>14 </a:t>
            </a:r>
            <a:r>
              <a:rPr lang="es-DO" dirty="0"/>
              <a:t>Así pues, cuando Abram entró a Egipto los egipcios vieron que Saray era una mujer muy hermosa. </a:t>
            </a:r>
            <a:r>
              <a:rPr lang="es-DO" b="1" baseline="30000" dirty="0"/>
              <a:t>15 </a:t>
            </a:r>
            <a:r>
              <a:rPr lang="es-DO" dirty="0"/>
              <a:t>Cuando los funcionarios del faraón la vieron, le contaron al rey lo hermosa que era. Entonces llevaron a Saray a la casa del faraón.</a:t>
            </a:r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934638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GENESIS </a:t>
            </a:r>
            <a:r>
              <a:rPr lang="es-DO" dirty="0" smtClean="0"/>
              <a:t>12:16-19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2453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DO" b="1" baseline="30000" dirty="0"/>
              <a:t>16 </a:t>
            </a:r>
            <a:r>
              <a:rPr lang="es-DO" dirty="0"/>
              <a:t>Gracias a Saray, el rey fue muy amable con Abram, quien </a:t>
            </a:r>
            <a:r>
              <a:rPr lang="es-DO" dirty="0">
                <a:solidFill>
                  <a:srgbClr val="FF0000"/>
                </a:solidFill>
              </a:rPr>
              <a:t>adquirió ovejas y cabras, ganado, asnos, esclavos, esclavas, asnas y camellos</a:t>
            </a:r>
            <a:r>
              <a:rPr lang="es-DO" dirty="0"/>
              <a:t>.</a:t>
            </a:r>
          </a:p>
          <a:p>
            <a:pPr algn="just"/>
            <a:r>
              <a:rPr lang="es-DO" b="1" baseline="30000" dirty="0"/>
              <a:t>17 </a:t>
            </a:r>
            <a:r>
              <a:rPr lang="es-DO" dirty="0"/>
              <a:t>Luego el SEÑOR mandó una epidemia sobre el rey y su gente por haber tomado a Saray, la esposa de Abram. </a:t>
            </a:r>
            <a:r>
              <a:rPr lang="es-DO" b="1" baseline="30000" dirty="0"/>
              <a:t>18 </a:t>
            </a:r>
            <a:r>
              <a:rPr lang="es-DO" dirty="0"/>
              <a:t>Entonces el faraón llamó a Abram y le dijo: «¿Qué rayos has hecho? ¿Por qué no me dijiste que ella era tu esposa? </a:t>
            </a:r>
            <a:r>
              <a:rPr lang="es-DO" b="1" baseline="30000" dirty="0"/>
              <a:t>19 </a:t>
            </a:r>
            <a:r>
              <a:rPr lang="es-DO" dirty="0"/>
              <a:t>¿Por qué me dijiste “Ella es mi hermana”, para que yo me casara con ella? </a:t>
            </a:r>
            <a:r>
              <a:rPr lang="es-DO" dirty="0">
                <a:solidFill>
                  <a:srgbClr val="FF0000"/>
                </a:solidFill>
              </a:rPr>
              <a:t>Ahora aquí está tu esposa, tómala y vete»</a:t>
            </a:r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729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88916" y="2276872"/>
            <a:ext cx="735887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/>
            <a:r>
              <a:rPr lang="es-DO" sz="5400" b="1" dirty="0"/>
              <a:t>RECONSTRUYÓ EL ALTAR </a:t>
            </a:r>
            <a:endParaRPr lang="es-DO" sz="5400" b="1" dirty="0" smtClean="0"/>
          </a:p>
          <a:p>
            <a:pPr algn="ctr" fontAlgn="base"/>
            <a:r>
              <a:rPr lang="es-DO" sz="5400" b="1" dirty="0" smtClean="0"/>
              <a:t>DEL ARREPENTIMIENTO</a:t>
            </a:r>
          </a:p>
          <a:p>
            <a:pPr algn="ctr" fontAlgn="base"/>
            <a:r>
              <a:rPr lang="es-DO" sz="5400" b="1" dirty="0" smtClean="0"/>
              <a:t>Y LA RENOVACION</a:t>
            </a:r>
            <a:endParaRPr lang="es-DO" sz="5400" b="1" dirty="0"/>
          </a:p>
        </p:txBody>
      </p:sp>
    </p:spTree>
    <p:extLst>
      <p:ext uri="{BB962C8B-B14F-4D97-AF65-F5344CB8AC3E}">
        <p14:creationId xmlns:p14="http://schemas.microsoft.com/office/powerpoint/2010/main" val="114357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13:1-4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DO" dirty="0" smtClean="0"/>
              <a:t>Entonces </a:t>
            </a:r>
            <a:r>
              <a:rPr lang="es-DO" dirty="0"/>
              <a:t>Abram salió de Egipto junto con su esposa, con Lot y con todo lo que poseían, y viajó hacia el norte, al </a:t>
            </a:r>
            <a:r>
              <a:rPr lang="es-DO" dirty="0" err="1"/>
              <a:t>Neguev</a:t>
            </a:r>
            <a:r>
              <a:rPr lang="es-DO" dirty="0"/>
              <a:t>. </a:t>
            </a:r>
            <a:r>
              <a:rPr lang="es-DO" b="1" baseline="30000" dirty="0"/>
              <a:t>2 </a:t>
            </a:r>
            <a:r>
              <a:rPr lang="es-DO" dirty="0"/>
              <a:t>(Abram era muy rico en ganado, plata y oro). </a:t>
            </a:r>
            <a:r>
              <a:rPr lang="es-DO" b="1" baseline="30000" dirty="0"/>
              <a:t>3 </a:t>
            </a:r>
            <a:r>
              <a:rPr lang="es-DO" dirty="0"/>
              <a:t>Desde el </a:t>
            </a:r>
            <a:r>
              <a:rPr lang="es-DO" dirty="0" err="1"/>
              <a:t>Neguev</a:t>
            </a:r>
            <a:r>
              <a:rPr lang="es-DO" dirty="0"/>
              <a:t>, continuaron viajando por tramos hacia Betel </a:t>
            </a:r>
            <a:r>
              <a:rPr lang="es-DO" b="1" dirty="0">
                <a:solidFill>
                  <a:srgbClr val="0033CC"/>
                </a:solidFill>
              </a:rPr>
              <a:t>y armaron sus carpas entre Betel y </a:t>
            </a:r>
            <a:r>
              <a:rPr lang="es-DO" b="1" dirty="0" err="1">
                <a:solidFill>
                  <a:srgbClr val="0033CC"/>
                </a:solidFill>
              </a:rPr>
              <a:t>Hai</a:t>
            </a:r>
            <a:r>
              <a:rPr lang="es-DO" b="1" dirty="0">
                <a:solidFill>
                  <a:srgbClr val="0033CC"/>
                </a:solidFill>
              </a:rPr>
              <a:t>, donde habían acampado antes</a:t>
            </a:r>
            <a:r>
              <a:rPr lang="es-DO" dirty="0"/>
              <a:t>. </a:t>
            </a:r>
            <a:r>
              <a:rPr lang="es-DO" b="1" baseline="30000" dirty="0"/>
              <a:t>4 </a:t>
            </a:r>
            <a:r>
              <a:rPr lang="es-DO" b="1" dirty="0">
                <a:solidFill>
                  <a:srgbClr val="FF0000"/>
                </a:solidFill>
              </a:rPr>
              <a:t>al lugar del altar que había hecho allí antes; e invocó allí Abram el nombre del SEÑOR.</a:t>
            </a:r>
            <a:endParaRPr lang="es-DO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328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0" y="0"/>
            <a:ext cx="91613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185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2060848"/>
            <a:ext cx="840690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ALTAR DE LA</a:t>
            </a:r>
          </a:p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SEPARACION Y LA RECOMPENSA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22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INTRODUCCION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 smtClean="0"/>
              <a:t>En el mensaje de hoy les estoy proponiendo que, al igual que lo hiciera nuestra padre en la fe Abraham, nosotros todos, debemos construir altares en nuestras vidas.</a:t>
            </a:r>
          </a:p>
          <a:p>
            <a:pPr algn="just"/>
            <a:r>
              <a:rPr lang="es-DO" dirty="0" smtClean="0"/>
              <a:t>Un altar en cada corazón, pero también uno en nuestras casas, en nuestros trabajos, en la escuela y en medio de la sociedad que nos ve, para que todos sepan que servimos a Dios, que él está vivo y que gobierna nuestras vidas.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438251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13:8-10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dirty="0"/>
              <a:t> </a:t>
            </a:r>
            <a:r>
              <a:rPr lang="es-DO" b="1" baseline="30000" dirty="0"/>
              <a:t>8 </a:t>
            </a:r>
            <a:r>
              <a:rPr lang="es-DO" dirty="0"/>
              <a:t>Entonces Abram dijo a Lot: No haya ahora altercado entre nosotros dos, entre mis pastores y los tuyos, porque somos hermanos. </a:t>
            </a:r>
            <a:r>
              <a:rPr lang="es-DO" b="1" baseline="30000" dirty="0"/>
              <a:t>9 </a:t>
            </a:r>
            <a:r>
              <a:rPr lang="es-DO" dirty="0"/>
              <a:t>¿No está toda la tierra delante de ti? Yo te ruego que te apartes de mí. Si fueres a la mano izquierda, yo iré a la derecha; y si tú a la derecha, yo iré a la izquierda. </a:t>
            </a:r>
            <a:r>
              <a:rPr lang="es-DO" b="1" baseline="30000" dirty="0"/>
              <a:t>10 </a:t>
            </a:r>
            <a:r>
              <a:rPr lang="es-DO" dirty="0"/>
              <a:t>Y alzó Lot sus ojos, y vio toda la llanura del Jordán, que toda ella era de riego, como el huerto de Jehová, como la tierra de Egipto en la dirección de </a:t>
            </a:r>
            <a:r>
              <a:rPr lang="es-DO" dirty="0" err="1"/>
              <a:t>Zoar</a:t>
            </a:r>
            <a:r>
              <a:rPr lang="es-DO" dirty="0"/>
              <a:t>, antes que destruyese </a:t>
            </a:r>
            <a:r>
              <a:rPr lang="es-DO" dirty="0" smtClean="0"/>
              <a:t>EL Señor </a:t>
            </a:r>
            <a:r>
              <a:rPr lang="es-DO" dirty="0"/>
              <a:t>a Sodoma y a Gomorra.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299071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err="1" smtClean="0"/>
              <a:t>Genesis</a:t>
            </a:r>
            <a:r>
              <a:rPr lang="es-DO" dirty="0" smtClean="0"/>
              <a:t> 13:11.-13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DO" b="1" baseline="30000" dirty="0"/>
              <a:t> </a:t>
            </a:r>
            <a:r>
              <a:rPr lang="es-DO" dirty="0"/>
              <a:t>Y escogió Lot para sí todo el valle del Jordán; y viajó Lot hacia el oriente. Así se separaron el uno del otro. </a:t>
            </a:r>
            <a:r>
              <a:rPr lang="es-DO" b="1" baseline="30000" dirty="0"/>
              <a:t>12 </a:t>
            </a:r>
            <a:r>
              <a:rPr lang="es-DO" dirty="0"/>
              <a:t>Abram se </a:t>
            </a:r>
            <a:r>
              <a:rPr lang="es-DO" dirty="0" smtClean="0"/>
              <a:t>estableció</a:t>
            </a:r>
            <a:r>
              <a:rPr lang="es-DO" baseline="30000" dirty="0"/>
              <a:t> </a:t>
            </a:r>
            <a:r>
              <a:rPr lang="es-DO" dirty="0"/>
              <a:t> en la tierra de Canaán, en tanto que Lot se </a:t>
            </a:r>
            <a:r>
              <a:rPr lang="es-DO" dirty="0" smtClean="0"/>
              <a:t>estableció</a:t>
            </a:r>
            <a:r>
              <a:rPr lang="es-DO" baseline="30000" dirty="0"/>
              <a:t> </a:t>
            </a:r>
            <a:r>
              <a:rPr lang="es-DO" dirty="0" smtClean="0"/>
              <a:t>en </a:t>
            </a:r>
            <a:r>
              <a:rPr lang="es-DO" dirty="0"/>
              <a:t>las ciudades del valle, y fue poniendo </a:t>
            </a:r>
            <a:r>
              <a:rPr lang="es-DO" i="1" dirty="0"/>
              <a:t>sus</a:t>
            </a:r>
            <a:r>
              <a:rPr lang="es-DO" dirty="0"/>
              <a:t> tiendas hasta Sodoma. </a:t>
            </a:r>
            <a:r>
              <a:rPr lang="es-DO" b="1" baseline="30000" dirty="0"/>
              <a:t>13 </a:t>
            </a:r>
            <a:r>
              <a:rPr lang="es-DO" dirty="0"/>
              <a:t>Y los hombres de Sodoma eran malos y pecadores contra el </a:t>
            </a:r>
            <a:r>
              <a:rPr lang="es-DO" cap="small" dirty="0"/>
              <a:t>Señor</a:t>
            </a:r>
            <a:r>
              <a:rPr lang="es-DO" dirty="0"/>
              <a:t> en gran manera.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852417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13:14-16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DO" b="1" baseline="30000" dirty="0"/>
              <a:t>14 </a:t>
            </a:r>
            <a:r>
              <a:rPr lang="es-DO" dirty="0"/>
              <a:t>Y el </a:t>
            </a:r>
            <a:r>
              <a:rPr lang="es-DO" cap="small" dirty="0"/>
              <a:t>Señor</a:t>
            </a:r>
            <a:r>
              <a:rPr lang="es-DO" dirty="0"/>
              <a:t> dijo a Abram después que Lot se había separado de él: Alza ahora los ojos y mira desde el lugar donde estás hacia el norte, el sur, el oriente y el occidente, </a:t>
            </a:r>
            <a:r>
              <a:rPr lang="es-DO" b="1" baseline="30000" dirty="0"/>
              <a:t>15 </a:t>
            </a:r>
            <a:r>
              <a:rPr lang="es-DO" dirty="0"/>
              <a:t>pues toda la tierra que ves te la daré a ti y a tu </a:t>
            </a:r>
            <a:r>
              <a:rPr lang="es-DO" dirty="0" smtClean="0"/>
              <a:t>descendencia</a:t>
            </a:r>
            <a:r>
              <a:rPr lang="es-DO" dirty="0"/>
              <a:t> para siempre. </a:t>
            </a:r>
            <a:r>
              <a:rPr lang="es-DO" b="1" baseline="30000" dirty="0"/>
              <a:t>16 </a:t>
            </a:r>
            <a:r>
              <a:rPr lang="es-DO" dirty="0"/>
              <a:t>Y haré tu </a:t>
            </a:r>
            <a:r>
              <a:rPr lang="es-DO" dirty="0" smtClean="0"/>
              <a:t>descendencia</a:t>
            </a:r>
            <a:r>
              <a:rPr lang="es-DO" baseline="30000" dirty="0"/>
              <a:t> </a:t>
            </a:r>
            <a:r>
              <a:rPr lang="es-DO" dirty="0"/>
              <a:t> como el polvo de la tierra; de manera que si alguien puede contar el polvo de la tierra, también tu </a:t>
            </a:r>
            <a:r>
              <a:rPr lang="es-DO" dirty="0" smtClean="0"/>
              <a:t>descendencia</a:t>
            </a:r>
            <a:r>
              <a:rPr lang="es-DO" baseline="30000" dirty="0"/>
              <a:t> </a:t>
            </a:r>
            <a:r>
              <a:rPr lang="es-DO" dirty="0"/>
              <a:t> podrá contarse. 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30386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GENESIS </a:t>
            </a:r>
            <a:r>
              <a:rPr lang="es-DO" dirty="0" smtClean="0"/>
              <a:t>13:17-18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DO" dirty="0"/>
              <a:t>17 Levántate, recorre la tierra a lo largo y a lo ancho de ella, porque a ti te la daré. 18 Entonces Abram mudó su tienda, y vino y habitó en el encinar[k] de </a:t>
            </a:r>
            <a:r>
              <a:rPr lang="es-DO" dirty="0" err="1"/>
              <a:t>Mamre</a:t>
            </a:r>
            <a:r>
              <a:rPr lang="es-DO" dirty="0"/>
              <a:t>, que está en Hebrón, y edificó allí un altar al Señor.</a:t>
            </a:r>
          </a:p>
          <a:p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037805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012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82588" y="2967335"/>
            <a:ext cx="69788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EL ALTAR DE LA ENTERA</a:t>
            </a:r>
          </a:p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CONSAGRACION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4746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22:1-2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es-DO" sz="3150" b="1" dirty="0" smtClean="0">
                <a:solidFill>
                  <a:srgbClr val="FF0000"/>
                </a:solidFill>
              </a:rPr>
              <a:t>Tiempo después, Dios probó la fe de Abraham</a:t>
            </a:r>
            <a:r>
              <a:rPr lang="es-DO" sz="3150" dirty="0" smtClean="0"/>
              <a:t>.</a:t>
            </a:r>
          </a:p>
          <a:p>
            <a:pPr algn="just"/>
            <a:r>
              <a:rPr lang="es-DO" sz="3150" dirty="0" smtClean="0"/>
              <a:t>—¡Abraham!—lo llamó Dios.</a:t>
            </a:r>
          </a:p>
          <a:p>
            <a:pPr algn="just"/>
            <a:r>
              <a:rPr lang="es-DO" sz="3150" dirty="0" smtClean="0"/>
              <a:t>—Sí—respondió él—, aquí estoy.</a:t>
            </a:r>
          </a:p>
          <a:p>
            <a:pPr algn="just"/>
            <a:r>
              <a:rPr lang="es-DO" sz="3150" b="1" baseline="30000" dirty="0" smtClean="0"/>
              <a:t>2 </a:t>
            </a:r>
            <a:r>
              <a:rPr lang="es-DO" sz="3150" dirty="0" smtClean="0"/>
              <a:t>—</a:t>
            </a:r>
            <a:r>
              <a:rPr lang="es-DO" sz="3150" b="1" dirty="0" smtClean="0">
                <a:solidFill>
                  <a:srgbClr val="0033CC"/>
                </a:solidFill>
              </a:rPr>
              <a:t>Toma a tu hijo, tu único hijo—sí, a Isaac, a quien tanto amas—y vete a la tierra de </a:t>
            </a:r>
            <a:r>
              <a:rPr lang="es-DO" sz="3150" b="1" dirty="0" err="1" smtClean="0">
                <a:solidFill>
                  <a:srgbClr val="0033CC"/>
                </a:solidFill>
              </a:rPr>
              <a:t>Moriah</a:t>
            </a:r>
            <a:r>
              <a:rPr lang="es-DO" sz="3150" b="1" dirty="0" smtClean="0">
                <a:solidFill>
                  <a:srgbClr val="0033CC"/>
                </a:solidFill>
              </a:rPr>
              <a:t>. Allí lo sacrificarás como ofrenda quemada sobre uno de los montes, uno que yo te mostraré.</a:t>
            </a:r>
          </a:p>
          <a:p>
            <a:pPr algn="just"/>
            <a:endParaRPr lang="es-DO" sz="3150" dirty="0"/>
          </a:p>
        </p:txBody>
      </p:sp>
    </p:spTree>
    <p:extLst>
      <p:ext uri="{BB962C8B-B14F-4D97-AF65-F5344CB8AC3E}">
        <p14:creationId xmlns:p14="http://schemas.microsoft.com/office/powerpoint/2010/main" val="198807661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GENESIS 22:3-5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DO" dirty="0" smtClean="0"/>
              <a:t>A </a:t>
            </a:r>
            <a:r>
              <a:rPr lang="es-DO" dirty="0"/>
              <a:t>la mañana siguiente, Abraham se levantó temprano. Ensilló su burro y llevó con él a dos de sus siervos, junto con su hijo Isaac. Después cortó leña para el fuego de la ofrenda y salió hacia el lugar que Dios le había indicado. </a:t>
            </a:r>
            <a:r>
              <a:rPr lang="es-DO" b="1" baseline="30000" dirty="0"/>
              <a:t>4 </a:t>
            </a:r>
            <a:r>
              <a:rPr lang="es-DO" dirty="0"/>
              <a:t>Al tercer día de viaje, Abraham levantó la vista y vio el lugar a la distancia. </a:t>
            </a:r>
            <a:r>
              <a:rPr lang="es-DO" b="1" baseline="30000" dirty="0"/>
              <a:t>5 </a:t>
            </a:r>
            <a:r>
              <a:rPr lang="es-DO" dirty="0"/>
              <a:t>«Quédense aquí con el burro—dijo Abraham a los siervos—. El muchacho y yo seguiremos un poco más adelante. Allí adoraremos y volveremos enseguida».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522125439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GENESIS </a:t>
            </a:r>
            <a:r>
              <a:rPr lang="es-DO" dirty="0" smtClean="0"/>
              <a:t>22:6-8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DO" b="1" baseline="30000" dirty="0"/>
              <a:t>6 </a:t>
            </a:r>
            <a:r>
              <a:rPr lang="es-DO" dirty="0"/>
              <a:t>Entonces Abraham puso la leña para la ofrenda sobre los hombros de Isaac, mientras que él llevó el fuego y el cuchillo. Mientras caminaban juntos, </a:t>
            </a:r>
            <a:r>
              <a:rPr lang="es-DO" b="1" baseline="30000" dirty="0"/>
              <a:t>7 </a:t>
            </a:r>
            <a:r>
              <a:rPr lang="es-DO" dirty="0"/>
              <a:t>Isaac se dio vuelta y le dijo a Abraham:</a:t>
            </a:r>
          </a:p>
          <a:p>
            <a:pPr algn="just"/>
            <a:r>
              <a:rPr lang="es-DO" b="1" dirty="0">
                <a:solidFill>
                  <a:srgbClr val="0033CC"/>
                </a:solidFill>
              </a:rPr>
              <a:t>—¿Padre</a:t>
            </a:r>
            <a:r>
              <a:rPr lang="es-DO" b="1" dirty="0" smtClean="0">
                <a:solidFill>
                  <a:srgbClr val="0033CC"/>
                </a:solidFill>
              </a:rPr>
              <a:t>? —</a:t>
            </a:r>
            <a:r>
              <a:rPr lang="es-DO" b="1" dirty="0">
                <a:solidFill>
                  <a:srgbClr val="0033CC"/>
                </a:solidFill>
              </a:rPr>
              <a:t>Sí, hijo mío—contestó Abraham.</a:t>
            </a:r>
          </a:p>
          <a:p>
            <a:pPr algn="just"/>
            <a:r>
              <a:rPr lang="es-DO" b="1" dirty="0">
                <a:solidFill>
                  <a:srgbClr val="0033CC"/>
                </a:solidFill>
              </a:rPr>
              <a:t>—Tenemos el fuego y la leña—dijo el muchacho—, ¿pero dónde está el cordero para la ofrenda quemada?</a:t>
            </a:r>
          </a:p>
          <a:p>
            <a:pPr algn="just"/>
            <a:r>
              <a:rPr lang="es-DO" b="1" baseline="30000" dirty="0"/>
              <a:t>8 </a:t>
            </a:r>
            <a:r>
              <a:rPr lang="es-DO" dirty="0"/>
              <a:t>—</a:t>
            </a:r>
            <a:r>
              <a:rPr lang="es-DO" b="1" dirty="0">
                <a:solidFill>
                  <a:srgbClr val="FF0000"/>
                </a:solidFill>
              </a:rPr>
              <a:t>Dios proveerá un cordero para el </a:t>
            </a:r>
            <a:r>
              <a:rPr lang="es-DO" b="1" dirty="0" smtClean="0">
                <a:solidFill>
                  <a:srgbClr val="FF0000"/>
                </a:solidFill>
              </a:rPr>
              <a:t>holocausto, </a:t>
            </a:r>
            <a:r>
              <a:rPr lang="es-DO" b="1" dirty="0">
                <a:solidFill>
                  <a:srgbClr val="FF0000"/>
                </a:solidFill>
              </a:rPr>
              <a:t>hijo mío—contestó Abraham</a:t>
            </a:r>
            <a:r>
              <a:rPr lang="es-DO" dirty="0"/>
              <a:t>.</a:t>
            </a:r>
          </a:p>
          <a:p>
            <a:pPr algn="just"/>
            <a:r>
              <a:rPr lang="es-DO" dirty="0"/>
              <a:t>Así que ambos siguieron caminando juntos.</a:t>
            </a:r>
          </a:p>
          <a:p>
            <a:pPr algn="just"/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48689402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60" y="0"/>
            <a:ext cx="9170926" cy="688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827584" y="4581128"/>
            <a:ext cx="50085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ABRAHAM CONSTRUYE</a:t>
            </a:r>
          </a:p>
          <a:p>
            <a:pPr algn="ctr"/>
            <a:r>
              <a:rPr lang="es-E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EL ALTAR DEL SUPREMO </a:t>
            </a:r>
          </a:p>
          <a:p>
            <a:pPr algn="ctr"/>
            <a:r>
              <a:rPr lang="es-ES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SACRIFICIO</a:t>
            </a:r>
            <a:endParaRPr lang="es-E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67392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33234" y="2967335"/>
            <a:ext cx="64775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RESUMEN DE LA VIDA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 ABRAHAM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575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/>
              <a:t>GENESIS </a:t>
            </a:r>
            <a:r>
              <a:rPr lang="es-DO" dirty="0" smtClean="0"/>
              <a:t>22:9-11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b="1" baseline="30000" dirty="0"/>
              <a:t>9 </a:t>
            </a:r>
            <a:r>
              <a:rPr lang="es-DO" dirty="0"/>
              <a:t>Cuando llegaron al lugar indicado por Dios, Abraham construyó un altar y colocó la leña encima. Luego ató a su hijo Isaac, y lo puso sobre el altar, encima de la leña. </a:t>
            </a:r>
            <a:r>
              <a:rPr lang="es-DO" b="1" baseline="30000" dirty="0"/>
              <a:t>10 </a:t>
            </a:r>
            <a:r>
              <a:rPr lang="es-DO" dirty="0"/>
              <a:t>Y Abraham tomó el cuchillo para matar a su hijo en sacrificio. </a:t>
            </a:r>
            <a:r>
              <a:rPr lang="es-DO" b="1" baseline="30000" dirty="0"/>
              <a:t>11 </a:t>
            </a:r>
            <a:r>
              <a:rPr lang="es-DO" dirty="0"/>
              <a:t>En ese momento, el ángel del </a:t>
            </a:r>
            <a:r>
              <a:rPr lang="es-DO" cap="small" dirty="0"/>
              <a:t>Señor</a:t>
            </a:r>
            <a:r>
              <a:rPr lang="es-DO" dirty="0"/>
              <a:t> lo llamó desde el cielo:</a:t>
            </a:r>
          </a:p>
          <a:p>
            <a:pPr algn="just"/>
            <a:r>
              <a:rPr lang="es-DO" dirty="0"/>
              <a:t>—¡Abraham! ¡Abraham!</a:t>
            </a:r>
          </a:p>
          <a:p>
            <a:pPr algn="just"/>
            <a:r>
              <a:rPr lang="es-DO" dirty="0"/>
              <a:t>—Sí—respondió Abraham—, ¡aquí estoy</a:t>
            </a:r>
            <a:r>
              <a:rPr lang="es-DO" dirty="0" smtClean="0"/>
              <a:t>!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737689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2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8024" y="116632"/>
            <a:ext cx="3521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just"/>
            <a:r>
              <a:rPr lang="es-DO" sz="5400" dirty="0"/>
              <a:t>¡aquí estoy!</a:t>
            </a:r>
            <a:endParaRPr lang="es-DO" sz="5400" dirty="0"/>
          </a:p>
        </p:txBody>
      </p:sp>
    </p:spTree>
    <p:extLst>
      <p:ext uri="{BB962C8B-B14F-4D97-AF65-F5344CB8AC3E}">
        <p14:creationId xmlns:p14="http://schemas.microsoft.com/office/powerpoint/2010/main" val="3612652961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DO" dirty="0" smtClean="0"/>
              <a:t>GÉNESIS 22:12-13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/>
              <a:t>¡No pongas tu mano sobre el muchacho!—dijo el ángel—. </a:t>
            </a:r>
            <a:r>
              <a:rPr lang="es-DO" b="1" dirty="0">
                <a:solidFill>
                  <a:srgbClr val="FF0000"/>
                </a:solidFill>
              </a:rPr>
              <a:t>No le hagas ningún daño, porque ahora sé que de verdad temes a Dios. No me has negado ni siquiera a tu hijo, tu único hijo.</a:t>
            </a:r>
          </a:p>
          <a:p>
            <a:pPr algn="just"/>
            <a:r>
              <a:rPr lang="es-DO" b="1" baseline="30000" dirty="0"/>
              <a:t>13 </a:t>
            </a:r>
            <a:r>
              <a:rPr lang="es-DO" b="1" dirty="0">
                <a:solidFill>
                  <a:srgbClr val="00B0F0"/>
                </a:solidFill>
              </a:rPr>
              <a:t>Entonces Abraham levantó los ojos y vio un carnero que estaba enredado por los cuernos en un matorral. Así que tomó el carnero y lo sacrificó como ofrenda quemada en lugar de su hijo. </a:t>
            </a:r>
            <a:endParaRPr lang="es-DO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24982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DO" dirty="0" smtClean="0"/>
              <a:t>EL SEÑOR SE PROVEERÁ DE CORDERO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DO" dirty="0"/>
              <a:t>Abraham llamó a aquel lugar Yahveh-</a:t>
            </a:r>
            <a:r>
              <a:rPr lang="es-DO" dirty="0" err="1"/>
              <a:t>jireh</a:t>
            </a:r>
            <a:r>
              <a:rPr lang="es-DO" dirty="0"/>
              <a:t> (que significa «el </a:t>
            </a:r>
            <a:r>
              <a:rPr lang="es-DO" cap="small" dirty="0"/>
              <a:t>Señor</a:t>
            </a:r>
            <a:r>
              <a:rPr lang="es-DO" dirty="0"/>
              <a:t> proveerá»). Hasta el día de hoy, la gente todavía usa ese nombre como proverbio: «En el monte del </a:t>
            </a:r>
            <a:r>
              <a:rPr lang="es-DO" cap="small" dirty="0"/>
              <a:t>Señor</a:t>
            </a:r>
            <a:r>
              <a:rPr lang="es-DO" dirty="0"/>
              <a:t> será provisto</a:t>
            </a:r>
            <a:r>
              <a:rPr lang="es-DO" dirty="0" smtClean="0"/>
              <a:t>».</a:t>
            </a:r>
          </a:p>
          <a:p>
            <a:pPr algn="just"/>
            <a:r>
              <a:rPr lang="es-DO" dirty="0" smtClean="0"/>
              <a:t>«</a:t>
            </a:r>
            <a:r>
              <a:rPr lang="es-DO" b="1" dirty="0"/>
              <a:t>Al día siguiente vio Juan a Jesús que venía a él, y dijo: ¡He aquí el </a:t>
            </a:r>
            <a:r>
              <a:rPr lang="es-DO" b="1" dirty="0" smtClean="0"/>
              <a:t>Cordero </a:t>
            </a:r>
            <a:r>
              <a:rPr lang="es-DO" b="1" dirty="0"/>
              <a:t>de Dios, que quita el </a:t>
            </a:r>
            <a:r>
              <a:rPr lang="es-DO" b="1" dirty="0" smtClean="0"/>
              <a:t>pecado </a:t>
            </a:r>
            <a:r>
              <a:rPr lang="es-DO" b="1" dirty="0"/>
              <a:t>del mundo!</a:t>
            </a:r>
            <a:r>
              <a:rPr lang="es-DO" dirty="0"/>
              <a:t> </a:t>
            </a:r>
            <a:r>
              <a:rPr lang="es-DO" dirty="0" smtClean="0"/>
              <a:t>» (Juan 1:29)</a:t>
            </a:r>
          </a:p>
          <a:p>
            <a:pPr algn="just"/>
            <a:r>
              <a:rPr lang="es-DO" dirty="0" smtClean="0"/>
              <a:t>Jesús es el perfecto y último sacrificio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20397404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0"/>
            <a:ext cx="91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6483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6847" y="185128"/>
            <a:ext cx="43291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Sal de tu tierra y de tu </a:t>
            </a:r>
            <a:r>
              <a:rPr lang="es-ES" sz="36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parentela (Hechos 7:3)</a:t>
            </a:r>
            <a:endParaRPr lang="es-ES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63616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84" y="0"/>
            <a:ext cx="91656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699792" y="3488533"/>
            <a:ext cx="3888432" cy="31085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DO" sz="2800" dirty="0">
                <a:solidFill>
                  <a:prstClr val="black"/>
                </a:solidFill>
              </a:rPr>
              <a:t>Por la fe Abraham, siendo llamado, obedeció para salir al lugar que había de recibir como herencia; y salió sin saber a dónde iba. (Hebreos 11:8)</a:t>
            </a:r>
          </a:p>
        </p:txBody>
      </p:sp>
    </p:spTree>
    <p:extLst>
      <p:ext uri="{BB962C8B-B14F-4D97-AF65-F5344CB8AC3E}">
        <p14:creationId xmlns:p14="http://schemas.microsoft.com/office/powerpoint/2010/main" val="3688736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DO" dirty="0" smtClean="0"/>
              <a:t>MAS LEALTAD A SU PADRE QUE A DIOS</a:t>
            </a:r>
            <a:endParaRPr lang="es-D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ln>
            <a:solidFill>
              <a:srgbClr val="0033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DO" sz="3400" dirty="0" smtClean="0"/>
              <a:t>«</a:t>
            </a:r>
            <a:r>
              <a:rPr lang="es-DO" sz="3400" b="1" dirty="0" smtClean="0">
                <a:solidFill>
                  <a:srgbClr val="FF0000"/>
                </a:solidFill>
              </a:rPr>
              <a:t>Y </a:t>
            </a:r>
            <a:r>
              <a:rPr lang="es-DO" sz="3400" b="1" dirty="0">
                <a:solidFill>
                  <a:srgbClr val="FF0000"/>
                </a:solidFill>
              </a:rPr>
              <a:t>tomó Taré a Abram su hijo</a:t>
            </a:r>
            <a:r>
              <a:rPr lang="es-DO" sz="3400" dirty="0"/>
              <a:t>, </a:t>
            </a:r>
            <a:r>
              <a:rPr lang="es-DO" sz="3400" b="1" dirty="0">
                <a:solidFill>
                  <a:srgbClr val="FF0000"/>
                </a:solidFill>
              </a:rPr>
              <a:t>y a Lot hijo de Harán, hijo de su hijo, y a </a:t>
            </a:r>
            <a:r>
              <a:rPr lang="es-DO" sz="3400" b="1" dirty="0" err="1">
                <a:solidFill>
                  <a:srgbClr val="FF0000"/>
                </a:solidFill>
              </a:rPr>
              <a:t>Sarai</a:t>
            </a:r>
            <a:r>
              <a:rPr lang="es-DO" sz="3400" b="1" dirty="0">
                <a:solidFill>
                  <a:srgbClr val="FF0000"/>
                </a:solidFill>
              </a:rPr>
              <a:t> su nuera, mujer de Abram su hijo, y salió con ellos de </a:t>
            </a:r>
            <a:r>
              <a:rPr lang="es-DO" sz="3400" b="1" dirty="0" err="1">
                <a:solidFill>
                  <a:srgbClr val="FF0000"/>
                </a:solidFill>
              </a:rPr>
              <a:t>Ur</a:t>
            </a:r>
            <a:r>
              <a:rPr lang="es-DO" sz="3400" b="1" dirty="0">
                <a:solidFill>
                  <a:srgbClr val="FF0000"/>
                </a:solidFill>
              </a:rPr>
              <a:t> de los caldeos, </a:t>
            </a:r>
            <a:r>
              <a:rPr lang="es-DO" sz="3400" b="1" dirty="0">
                <a:solidFill>
                  <a:schemeClr val="tx1"/>
                </a:solidFill>
              </a:rPr>
              <a:t>para ir a la tierra de Canaán</a:t>
            </a:r>
            <a:r>
              <a:rPr lang="es-DO" sz="3400" dirty="0"/>
              <a:t>; </a:t>
            </a:r>
            <a:r>
              <a:rPr lang="es-DO" sz="3400" b="1" dirty="0">
                <a:solidFill>
                  <a:srgbClr val="0033CC"/>
                </a:solidFill>
              </a:rPr>
              <a:t>y vinieron hasta Harán, y se quedaron allí.</a:t>
            </a:r>
            <a:r>
              <a:rPr lang="es-DO" sz="3400" dirty="0"/>
              <a:t> </a:t>
            </a:r>
            <a:r>
              <a:rPr lang="es-DO" sz="3400" b="1" baseline="30000" dirty="0"/>
              <a:t>32</a:t>
            </a:r>
            <a:r>
              <a:rPr lang="es-DO" sz="3400" b="1" baseline="300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s-DO" sz="3400" b="1" dirty="0">
                <a:solidFill>
                  <a:schemeClr val="accent6">
                    <a:lumMod val="75000"/>
                  </a:schemeClr>
                </a:solidFill>
              </a:rPr>
              <a:t>Y fueron los días de Taré doscientos cinco años; y murió Taré en Harán</a:t>
            </a:r>
            <a:r>
              <a:rPr lang="es-DO" sz="3400" b="1" dirty="0" smtClean="0">
                <a:solidFill>
                  <a:schemeClr val="accent6">
                    <a:lumMod val="75000"/>
                  </a:schemeClr>
                </a:solidFill>
              </a:rPr>
              <a:t>.» (Génesis 11:31-32)</a:t>
            </a:r>
          </a:p>
        </p:txBody>
      </p:sp>
    </p:spTree>
    <p:extLst>
      <p:ext uri="{BB962C8B-B14F-4D97-AF65-F5344CB8AC3E}">
        <p14:creationId xmlns:p14="http://schemas.microsoft.com/office/powerpoint/2010/main" val="4263917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436096" y="1340768"/>
            <a:ext cx="370790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b="1" dirty="0">
                <a:solidFill>
                  <a:prstClr val="white"/>
                </a:solidFill>
              </a:rPr>
              <a:t>«Pero El Señor había dicho a Abram: Vete de tu tierra y de tu parentela, y de la casa de tu padre, a la tierra que te mostraré.» (Génesis 12:1)</a:t>
            </a:r>
          </a:p>
          <a:p>
            <a:endParaRPr lang="es-DO" sz="3200" dirty="0">
              <a:solidFill>
                <a:srgbClr val="C00000"/>
              </a:solidFill>
            </a:endParaRPr>
          </a:p>
          <a:p>
            <a:endParaRPr lang="es-DO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58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" y="0"/>
            <a:ext cx="9135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51520" y="91014"/>
            <a:ext cx="3676733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DO" sz="2800" dirty="0">
                <a:solidFill>
                  <a:prstClr val="black"/>
                </a:solidFill>
              </a:rPr>
              <a:t>Entonces Abraham salió del territorio de los caldeos </a:t>
            </a:r>
            <a:r>
              <a:rPr lang="es-DO" sz="2800" b="1" dirty="0">
                <a:solidFill>
                  <a:srgbClr val="FF0000"/>
                </a:solidFill>
              </a:rPr>
              <a:t>y vivió en Harán hasta que su padre murió</a:t>
            </a:r>
            <a:r>
              <a:rPr lang="es-DO" sz="2800" dirty="0">
                <a:solidFill>
                  <a:srgbClr val="FF0000"/>
                </a:solidFill>
              </a:rPr>
              <a:t>.</a:t>
            </a:r>
            <a:r>
              <a:rPr lang="es-DO" sz="2800" dirty="0">
                <a:solidFill>
                  <a:prstClr val="black"/>
                </a:solidFill>
              </a:rPr>
              <a:t> </a:t>
            </a:r>
            <a:r>
              <a:rPr lang="es-DO" sz="2800" b="1" dirty="0">
                <a:solidFill>
                  <a:srgbClr val="F79646">
                    <a:lumMod val="75000"/>
                  </a:srgbClr>
                </a:solidFill>
              </a:rPr>
              <a:t>Después Dios lo trajo hasta aquí, a la tierra donde ustedes viven ahora</a:t>
            </a:r>
            <a:r>
              <a:rPr lang="es-DO" sz="2800" dirty="0">
                <a:solidFill>
                  <a:prstClr val="black"/>
                </a:solidFill>
              </a:rPr>
              <a:t>. (Hechos 7:4)</a:t>
            </a:r>
          </a:p>
        </p:txBody>
      </p:sp>
    </p:spTree>
    <p:extLst>
      <p:ext uri="{BB962C8B-B14F-4D97-AF65-F5344CB8AC3E}">
        <p14:creationId xmlns:p14="http://schemas.microsoft.com/office/powerpoint/2010/main" val="1217334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801</Words>
  <Application>Microsoft Office PowerPoint</Application>
  <PresentationFormat>Presentación en pantalla (4:3)</PresentationFormat>
  <Paragraphs>86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5" baseType="lpstr">
      <vt:lpstr>Tema de Office</vt:lpstr>
      <vt:lpstr>Presentación de PowerPoint</vt:lpstr>
      <vt:lpstr>INTRODUCCION</vt:lpstr>
      <vt:lpstr>INTRODUCCION</vt:lpstr>
      <vt:lpstr>Presentación de PowerPoint</vt:lpstr>
      <vt:lpstr>Presentación de PowerPoint</vt:lpstr>
      <vt:lpstr>Presentación de PowerPoint</vt:lpstr>
      <vt:lpstr>MAS LEALTAD A SU PADRE QUE A DIOS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GENESIS 12:6-7</vt:lpstr>
      <vt:lpstr>Presentación de PowerPoint</vt:lpstr>
      <vt:lpstr>Presentación de PowerPoint</vt:lpstr>
      <vt:lpstr>GENESIS 12:8-9</vt:lpstr>
      <vt:lpstr>Presentación de PowerPoint</vt:lpstr>
      <vt:lpstr>Presentación de PowerPoint</vt:lpstr>
      <vt:lpstr>Presentación de PowerPoint</vt:lpstr>
      <vt:lpstr>COMENTARIO</vt:lpstr>
      <vt:lpstr>Presentación de PowerPoint</vt:lpstr>
      <vt:lpstr>GENESIS 12:10-12</vt:lpstr>
      <vt:lpstr>GENESIS 12:11-14</vt:lpstr>
      <vt:lpstr>GENESIS 12:16-19</vt:lpstr>
      <vt:lpstr>Presentación de PowerPoint</vt:lpstr>
      <vt:lpstr>GENESIS 13:1-4</vt:lpstr>
      <vt:lpstr>Presentación de PowerPoint</vt:lpstr>
      <vt:lpstr>Presentación de PowerPoint</vt:lpstr>
      <vt:lpstr>GENESIS 13:8-10</vt:lpstr>
      <vt:lpstr>Genesis 13:11.-13</vt:lpstr>
      <vt:lpstr>GENESIS 13:14-16</vt:lpstr>
      <vt:lpstr>GENESIS 13:17-18</vt:lpstr>
      <vt:lpstr>Presentación de PowerPoint</vt:lpstr>
      <vt:lpstr>Presentación de PowerPoint</vt:lpstr>
      <vt:lpstr>GENESIS 22:1-2</vt:lpstr>
      <vt:lpstr>GENESIS 22:3-5</vt:lpstr>
      <vt:lpstr>GENESIS 22:6-8</vt:lpstr>
      <vt:lpstr>Presentación de PowerPoint</vt:lpstr>
      <vt:lpstr>GENESIS 22:9-11</vt:lpstr>
      <vt:lpstr>Presentación de PowerPoint</vt:lpstr>
      <vt:lpstr>GÉNESIS 22:12-13</vt:lpstr>
      <vt:lpstr>EL SEÑOR SE PROVEERÁ DE CORDERO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12</cp:revision>
  <dcterms:created xsi:type="dcterms:W3CDTF">2022-08-27T17:00:48Z</dcterms:created>
  <dcterms:modified xsi:type="dcterms:W3CDTF">2022-08-28T12:57:42Z</dcterms:modified>
</cp:coreProperties>
</file>