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3" r:id="rId3"/>
    <p:sldId id="276" r:id="rId4"/>
    <p:sldId id="284" r:id="rId5"/>
    <p:sldId id="274" r:id="rId6"/>
    <p:sldId id="285" r:id="rId7"/>
    <p:sldId id="286" r:id="rId8"/>
    <p:sldId id="287" r:id="rId9"/>
    <p:sldId id="288" r:id="rId10"/>
    <p:sldId id="289" r:id="rId11"/>
    <p:sldId id="257" r:id="rId12"/>
    <p:sldId id="290" r:id="rId13"/>
    <p:sldId id="268" r:id="rId14"/>
    <p:sldId id="292" r:id="rId15"/>
    <p:sldId id="264" r:id="rId16"/>
    <p:sldId id="263" r:id="rId17"/>
    <p:sldId id="262" r:id="rId18"/>
    <p:sldId id="293" r:id="rId19"/>
    <p:sldId id="269" r:id="rId20"/>
    <p:sldId id="294" r:id="rId21"/>
    <p:sldId id="272" r:id="rId22"/>
    <p:sldId id="265" r:id="rId23"/>
    <p:sldId id="266" r:id="rId24"/>
    <p:sldId id="295" r:id="rId25"/>
    <p:sldId id="275" r:id="rId26"/>
    <p:sldId id="282" r:id="rId27"/>
    <p:sldId id="270" r:id="rId28"/>
    <p:sldId id="267" r:id="rId29"/>
    <p:sldId id="297" r:id="rId30"/>
    <p:sldId id="280" r:id="rId31"/>
    <p:sldId id="296" r:id="rId32"/>
    <p:sldId id="258" r:id="rId33"/>
    <p:sldId id="299" r:id="rId34"/>
    <p:sldId id="300" r:id="rId35"/>
    <p:sldId id="301" r:id="rId36"/>
    <p:sldId id="307" r:id="rId37"/>
    <p:sldId id="303" r:id="rId38"/>
    <p:sldId id="302" r:id="rId39"/>
    <p:sldId id="278" r:id="rId40"/>
    <p:sldId id="304" r:id="rId41"/>
    <p:sldId id="305" r:id="rId42"/>
    <p:sldId id="306" r:id="rId43"/>
    <p:sldId id="298" r:id="rId44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3399"/>
    <a:srgbClr val="65C1FF"/>
    <a:srgbClr val="0099FF"/>
    <a:srgbClr val="47F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8BB11-32FA-4C4B-9AE3-175D0A8CC9A2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4EC28-F9DB-4623-A9C1-DCF2048603A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2639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4EC28-F9DB-4623-A9C1-DCF2048603A0}" type="slidenum">
              <a:rPr lang="es-DO" smtClean="0"/>
              <a:t>9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6578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2137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7998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6216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775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6326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519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4754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9336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3107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011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6856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A74B-9D65-4A2A-919E-8E9C3AEAC0E9}" type="datetimeFigureOut">
              <a:rPr lang="es-DO" smtClean="0"/>
              <a:t>6/3/2021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BA83-9582-401A-91E3-919D9F4928F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96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a.com/bible/rvr60/Jer%201.7-8?culture=e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.com/bible/rvr60/1%20Sam%203.1?culture=e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2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7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DO" dirty="0" smtClean="0"/>
              <a:t>RESUMEN DE LA MISION DE LA IGLESIA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lvl="0"/>
            <a:endParaRPr lang="es-DO" sz="4400" dirty="0" smtClean="0"/>
          </a:p>
          <a:p>
            <a:pPr lvl="0" algn="ctr"/>
            <a:r>
              <a:rPr lang="es-DO" sz="3400" dirty="0" smtClean="0"/>
              <a:t>1. </a:t>
            </a:r>
            <a:r>
              <a:rPr lang="es-DO" sz="3400" dirty="0" smtClean="0">
                <a:solidFill>
                  <a:srgbClr val="FFFF00"/>
                </a:solidFill>
              </a:rPr>
              <a:t>Evangelizar al mundo perdido</a:t>
            </a:r>
            <a:r>
              <a:rPr lang="es-DO" sz="3400" dirty="0" smtClean="0"/>
              <a:t>.</a:t>
            </a:r>
          </a:p>
          <a:p>
            <a:pPr marL="0" lvl="0" indent="0" algn="ctr">
              <a:buNone/>
            </a:pPr>
            <a:endParaRPr lang="es-DO" sz="3400" dirty="0" smtClean="0"/>
          </a:p>
          <a:p>
            <a:pPr lvl="0" algn="ctr"/>
            <a:r>
              <a:rPr lang="es-DO" sz="3400" dirty="0" smtClean="0"/>
              <a:t>2. </a:t>
            </a:r>
            <a:r>
              <a:rPr lang="es-DO" sz="3400" dirty="0" smtClean="0">
                <a:solidFill>
                  <a:srgbClr val="65C1FF"/>
                </a:solidFill>
              </a:rPr>
              <a:t>Edificar a los santos</a:t>
            </a:r>
            <a:r>
              <a:rPr lang="es-DO" sz="3400" dirty="0" smtClean="0"/>
              <a:t>.</a:t>
            </a:r>
          </a:p>
          <a:p>
            <a:pPr lvl="0" algn="ctr"/>
            <a:endParaRPr lang="es-DO" sz="3400" dirty="0" smtClean="0"/>
          </a:p>
          <a:p>
            <a:pPr lvl="0" algn="ctr"/>
            <a:r>
              <a:rPr lang="es-DO" sz="3400" dirty="0" smtClean="0"/>
              <a:t>3. </a:t>
            </a:r>
            <a:r>
              <a:rPr lang="es-DO" sz="3400" dirty="0" smtClean="0">
                <a:solidFill>
                  <a:srgbClr val="47FF9A"/>
                </a:solidFill>
              </a:rPr>
              <a:t>Ayudar a los cristianos en sus necesidades materiales</a:t>
            </a:r>
            <a:r>
              <a:rPr lang="es-DO" sz="3400" dirty="0" smtClean="0"/>
              <a:t>.</a:t>
            </a:r>
            <a:endParaRPr lang="es-DO" sz="3400" dirty="0"/>
          </a:p>
        </p:txBody>
      </p:sp>
    </p:spTree>
    <p:extLst>
      <p:ext uri="{BB962C8B-B14F-4D97-AF65-F5344CB8AC3E}">
        <p14:creationId xmlns:p14="http://schemas.microsoft.com/office/powerpoint/2010/main" val="20069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3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EFESIOS 4:11-13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DO" b="1" baseline="30000" dirty="0"/>
              <a:t> </a:t>
            </a:r>
            <a:r>
              <a:rPr lang="es-DO" dirty="0"/>
              <a:t>Y él mismo constituyó a unos, </a:t>
            </a:r>
            <a:r>
              <a:rPr lang="es-DO" dirty="0">
                <a:solidFill>
                  <a:srgbClr val="00B050"/>
                </a:solidFill>
              </a:rPr>
              <a:t>apóstoles</a:t>
            </a:r>
            <a:r>
              <a:rPr lang="es-DO" dirty="0"/>
              <a:t>; </a:t>
            </a:r>
            <a:r>
              <a:rPr lang="es-DO" dirty="0">
                <a:solidFill>
                  <a:srgbClr val="0099FF"/>
                </a:solidFill>
              </a:rPr>
              <a:t>a otros, profetas</a:t>
            </a:r>
            <a:r>
              <a:rPr lang="es-DO" dirty="0"/>
              <a:t>; </a:t>
            </a:r>
            <a:r>
              <a:rPr lang="es-DO" dirty="0">
                <a:solidFill>
                  <a:srgbClr val="FF0000"/>
                </a:solidFill>
              </a:rPr>
              <a:t>a otros, evangelistas</a:t>
            </a:r>
            <a:r>
              <a:rPr lang="es-DO" dirty="0"/>
              <a:t>; </a:t>
            </a:r>
            <a:r>
              <a:rPr lang="es-DO" dirty="0">
                <a:solidFill>
                  <a:schemeClr val="accent6">
                    <a:lumMod val="75000"/>
                  </a:schemeClr>
                </a:solidFill>
              </a:rPr>
              <a:t>a otros, pastores y maestros,</a:t>
            </a:r>
          </a:p>
          <a:p>
            <a:pPr algn="just"/>
            <a:r>
              <a:rPr lang="es-DO" b="1" baseline="30000" dirty="0"/>
              <a:t>12 </a:t>
            </a:r>
            <a:r>
              <a:rPr lang="es-DO" b="1" dirty="0"/>
              <a:t>a fin de perfeccionar a los santos </a:t>
            </a:r>
            <a:r>
              <a:rPr lang="es-DO" dirty="0"/>
              <a:t>para la obra del ministerio, </a:t>
            </a:r>
            <a:r>
              <a:rPr lang="es-DO" b="1" dirty="0">
                <a:solidFill>
                  <a:srgbClr val="FF5050"/>
                </a:solidFill>
              </a:rPr>
              <a:t>para la edificación del cuerpo de Cristo,</a:t>
            </a:r>
          </a:p>
          <a:p>
            <a:pPr algn="just"/>
            <a:r>
              <a:rPr lang="es-DO" b="1" baseline="30000" dirty="0"/>
              <a:t>13 </a:t>
            </a:r>
            <a:r>
              <a:rPr lang="es-DO" dirty="0"/>
              <a:t>hasta que todos lleguemos a la unidad de la fe y del conocimiento del Hijo de Dios, </a:t>
            </a:r>
            <a:r>
              <a:rPr lang="es-DO" b="1" dirty="0">
                <a:solidFill>
                  <a:srgbClr val="FFC000"/>
                </a:solidFill>
              </a:rPr>
              <a:t>a un varón perfecto, a la medida de la estatura de la plenitud de </a:t>
            </a:r>
            <a:r>
              <a:rPr lang="es-DO" b="1" dirty="0" smtClean="0">
                <a:solidFill>
                  <a:srgbClr val="FFC000"/>
                </a:solidFill>
              </a:rPr>
              <a:t>Cristo</a:t>
            </a:r>
            <a:endParaRPr lang="es-DO" b="1" dirty="0">
              <a:solidFill>
                <a:srgbClr val="FFC000"/>
              </a:solidFill>
            </a:endParaRPr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7363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2932"/>
            <a:ext cx="9007896" cy="68450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sz="3600" dirty="0" smtClean="0"/>
              <a:t>OFRENDAS DE LA IGLESIA PARA LOS SANTOS</a:t>
            </a:r>
            <a:endParaRPr lang="es-DO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DO" dirty="0" smtClean="0"/>
              <a:t>«En </a:t>
            </a:r>
            <a:r>
              <a:rPr lang="es-DO" dirty="0"/>
              <a:t>cuanto a la ofrenda </a:t>
            </a:r>
            <a:r>
              <a:rPr lang="es-DO" dirty="0">
                <a:solidFill>
                  <a:srgbClr val="FF0000"/>
                </a:solidFill>
              </a:rPr>
              <a:t>para los santos</a:t>
            </a:r>
            <a:r>
              <a:rPr lang="es-DO" dirty="0"/>
              <a:t>, haced vosotros también de la manera que ordené en las iglesias de </a:t>
            </a:r>
            <a:r>
              <a:rPr lang="es-DO" dirty="0" err="1"/>
              <a:t>Galacia</a:t>
            </a:r>
            <a:r>
              <a:rPr lang="es-DO" dirty="0" smtClean="0"/>
              <a:t>.»</a:t>
            </a:r>
          </a:p>
          <a:p>
            <a:r>
              <a:rPr lang="es-DO" dirty="0" smtClean="0"/>
              <a:t>«</a:t>
            </a:r>
            <a:r>
              <a:rPr lang="es-DO" b="1" baseline="30000" dirty="0"/>
              <a:t>25 </a:t>
            </a:r>
            <a:r>
              <a:rPr lang="es-DO" b="1" dirty="0">
                <a:solidFill>
                  <a:srgbClr val="7030A0"/>
                </a:solidFill>
              </a:rPr>
              <a:t>Mas ahora voy a Jerusalén para ministrar a los santos</a:t>
            </a:r>
            <a:r>
              <a:rPr lang="es-DO" dirty="0" smtClean="0"/>
              <a:t>. </a:t>
            </a:r>
            <a:r>
              <a:rPr lang="es-DO" b="1" baseline="30000" dirty="0" smtClean="0"/>
              <a:t>26</a:t>
            </a:r>
            <a:r>
              <a:rPr lang="es-DO" b="1" baseline="30000" dirty="0"/>
              <a:t> </a:t>
            </a:r>
            <a:r>
              <a:rPr lang="es-DO" dirty="0"/>
              <a:t>Porque Macedonia y </a:t>
            </a:r>
            <a:r>
              <a:rPr lang="es-DO" dirty="0" err="1"/>
              <a:t>Acaya</a:t>
            </a:r>
            <a:r>
              <a:rPr lang="es-DO" dirty="0"/>
              <a:t> tuvieron a bien hacer </a:t>
            </a:r>
            <a:r>
              <a:rPr lang="es-DO" b="1" dirty="0">
                <a:solidFill>
                  <a:schemeClr val="accent6">
                    <a:lumMod val="75000"/>
                  </a:schemeClr>
                </a:solidFill>
              </a:rPr>
              <a:t>una ofrenda para los pobres</a:t>
            </a:r>
            <a:r>
              <a:rPr lang="es-DO" dirty="0"/>
              <a:t> </a:t>
            </a:r>
            <a:r>
              <a:rPr lang="es-DO" b="1" dirty="0">
                <a:solidFill>
                  <a:srgbClr val="00B0F0"/>
                </a:solidFill>
              </a:rPr>
              <a:t>que hay entre los santos </a:t>
            </a:r>
            <a:r>
              <a:rPr lang="es-DO" b="1" dirty="0">
                <a:solidFill>
                  <a:schemeClr val="accent3">
                    <a:lumMod val="75000"/>
                  </a:schemeClr>
                </a:solidFill>
              </a:rPr>
              <a:t>que están en Jerusalén</a:t>
            </a:r>
            <a:r>
              <a:rPr lang="es-DO" dirty="0" smtClean="0"/>
              <a:t>.» (Romanos 15:25-26)</a:t>
            </a:r>
            <a:endParaRPr lang="es-DO" dirty="0"/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588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 smtClean="0"/>
              <a:t>LA IGLESIA ES UN CUERPO DE GENTE TRANSFORMADA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es-DO" dirty="0"/>
              <a:t>Tenemos que resistir la tendencia de convertir a la iglesia en un club social para jóvenes. </a:t>
            </a:r>
            <a:endParaRPr lang="es-DO" dirty="0" smtClean="0"/>
          </a:p>
          <a:p>
            <a:pPr lvl="0" algn="just"/>
            <a:r>
              <a:rPr lang="es-DO" dirty="0"/>
              <a:t>E</a:t>
            </a:r>
            <a:r>
              <a:rPr lang="es-DO" dirty="0" smtClean="0"/>
              <a:t>l </a:t>
            </a:r>
            <a:r>
              <a:rPr lang="es-DO" dirty="0"/>
              <a:t>evangelio de Cristo sigue siendo poder de Dios para salvación a todo aquel que cree. </a:t>
            </a:r>
            <a:r>
              <a:rPr lang="es-DO" dirty="0" smtClean="0"/>
              <a:t>(Romanos 1:16-17)</a:t>
            </a:r>
          </a:p>
          <a:p>
            <a:pPr lvl="0" algn="just"/>
            <a:r>
              <a:rPr lang="es-DO" dirty="0" smtClean="0"/>
              <a:t>Hacer canchas, clubes de </a:t>
            </a:r>
            <a:r>
              <a:rPr lang="es-DO" dirty="0" err="1" smtClean="0"/>
              <a:t>boy</a:t>
            </a:r>
            <a:r>
              <a:rPr lang="es-DO" dirty="0" smtClean="0"/>
              <a:t> scouts, </a:t>
            </a:r>
            <a:r>
              <a:rPr lang="es-DO" dirty="0" err="1" smtClean="0"/>
              <a:t>etc</a:t>
            </a:r>
            <a:r>
              <a:rPr lang="es-DO" dirty="0" smtClean="0"/>
              <a:t> </a:t>
            </a:r>
            <a:r>
              <a:rPr lang="es-DO" dirty="0"/>
              <a:t>para atraer a los jóvenes </a:t>
            </a:r>
            <a:r>
              <a:rPr lang="es-DO" dirty="0" smtClean="0"/>
              <a:t>es una prueba de desconfianza en el poder transformador del evangelio para atraer a la gente.</a:t>
            </a:r>
            <a:endParaRPr lang="es-DO" dirty="0"/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3740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4975" y="3890665"/>
            <a:ext cx="7334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65C1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ME MAL INTERPRETE</a:t>
            </a:r>
            <a:endParaRPr lang="es-ES" sz="5400" b="1" cap="none" spc="0" dirty="0">
              <a:ln w="11430"/>
              <a:solidFill>
                <a:srgbClr val="65C1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43924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83568" y="548680"/>
            <a:ext cx="7848872" cy="5577483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DO" dirty="0" smtClean="0"/>
              <a:t>El Señor </a:t>
            </a:r>
            <a:r>
              <a:rPr lang="es-DO" dirty="0"/>
              <a:t>no se opone a que los jóvenes jueguen, vayan a una playa o una montaña, se </a:t>
            </a:r>
            <a:r>
              <a:rPr lang="es-DO" dirty="0" smtClean="0"/>
              <a:t>diviertan y la pase bien sanamente. </a:t>
            </a:r>
            <a:r>
              <a:rPr lang="es-DO" b="1" dirty="0" smtClean="0">
                <a:solidFill>
                  <a:srgbClr val="FF0000"/>
                </a:solidFill>
              </a:rPr>
              <a:t>Pero </a:t>
            </a:r>
            <a:r>
              <a:rPr lang="es-DO" b="1" dirty="0">
                <a:solidFill>
                  <a:srgbClr val="FF0000"/>
                </a:solidFill>
              </a:rPr>
              <a:t>no es </a:t>
            </a:r>
            <a:r>
              <a:rPr lang="es-DO" b="1" dirty="0" smtClean="0">
                <a:solidFill>
                  <a:srgbClr val="FF0000"/>
                </a:solidFill>
              </a:rPr>
              <a:t>papel </a:t>
            </a:r>
            <a:r>
              <a:rPr lang="es-DO" b="1" dirty="0">
                <a:solidFill>
                  <a:srgbClr val="FF0000"/>
                </a:solidFill>
              </a:rPr>
              <a:t>de la iglesia proveer entretenimiento para la gente</a:t>
            </a:r>
            <a:r>
              <a:rPr lang="es-DO" dirty="0"/>
              <a:t>. </a:t>
            </a:r>
            <a:endParaRPr lang="es-DO" dirty="0" smtClean="0"/>
          </a:p>
          <a:p>
            <a:pPr lvl="0" algn="just"/>
            <a:r>
              <a:rPr lang="es-DO" dirty="0" smtClean="0"/>
              <a:t>Esto </a:t>
            </a:r>
            <a:r>
              <a:rPr lang="es-DO" dirty="0"/>
              <a:t>no significa que no podamos asistir a un retiro para estudiar y aprender de la Biblia y que dentro de ese tiempo </a:t>
            </a:r>
            <a:r>
              <a:rPr lang="es-DO" dirty="0" smtClean="0"/>
              <a:t>hacemos espacio </a:t>
            </a:r>
            <a:r>
              <a:rPr lang="es-DO" dirty="0"/>
              <a:t>para divertirnos también. </a:t>
            </a:r>
            <a:endParaRPr lang="es-DO" dirty="0" smtClean="0"/>
          </a:p>
          <a:p>
            <a:pPr lvl="0" algn="just"/>
            <a:r>
              <a:rPr lang="es-DO" dirty="0" smtClean="0"/>
              <a:t>Pero </a:t>
            </a:r>
            <a:r>
              <a:rPr lang="es-DO" dirty="0"/>
              <a:t>si solo voy a un retiro para divertirme o para encontrar un novio o una novia, entonces estoy enfocado en las añadiduras y mi prioridad a dejado de ser el reino de Dios y su justicia</a:t>
            </a:r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9472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JUVENTUD DIVINO TESORO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DO" dirty="0" smtClean="0"/>
              <a:t>La juventud esta llamada a ser la época mas linda de la vida.</a:t>
            </a:r>
          </a:p>
          <a:p>
            <a:pPr algn="just"/>
            <a:r>
              <a:rPr lang="es-DO" dirty="0" smtClean="0"/>
              <a:t>Es el tiempo de los sueños por realizar, el mundo por descubrir, la talentos por demostrar.</a:t>
            </a:r>
          </a:p>
          <a:p>
            <a:pPr algn="just"/>
            <a:r>
              <a:rPr lang="es-DO" dirty="0" smtClean="0"/>
              <a:t>Es generalmente la época mas sana de la vida y sin dudas la de mayor fuerza y vigor.</a:t>
            </a:r>
          </a:p>
          <a:p>
            <a:pPr algn="just"/>
            <a:r>
              <a:rPr lang="es-DO" dirty="0" smtClean="0"/>
              <a:t>Por eso también, es el tiempo de hacer la mayor contribución y de aportar sangre nueva.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3014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76"/>
            <a:ext cx="9144000" cy="686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47564" y="620687"/>
            <a:ext cx="784887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REPITO: DIOS QUIERE QUE LA PASES BIEN SIN PASARTE DE LA </a:t>
            </a:r>
            <a:r>
              <a:rPr lang="es-ES" sz="4000" b="1" cap="none" spc="0" dirty="0" smtClean="0">
                <a:ln w="11430"/>
                <a:solidFill>
                  <a:srgbClr val="65C1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RAYA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8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" y="26787"/>
            <a:ext cx="9033351" cy="67145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400" dirty="0" smtClean="0">
                <a:solidFill>
                  <a:srgbClr val="FF0000"/>
                </a:solidFill>
              </a:rPr>
              <a:t>JEREMIAS 15:19 </a:t>
            </a:r>
            <a:br>
              <a:rPr lang="es-DO" sz="3400" dirty="0" smtClean="0">
                <a:solidFill>
                  <a:srgbClr val="FF0000"/>
                </a:solidFill>
              </a:rPr>
            </a:br>
            <a:r>
              <a:rPr lang="es-DO" sz="3400" dirty="0" smtClean="0">
                <a:solidFill>
                  <a:srgbClr val="FF0000"/>
                </a:solidFill>
              </a:rPr>
              <a:t>CONVIERTANSE ELLOS A TI, Y NO TU A ELLOS </a:t>
            </a:r>
            <a:endParaRPr lang="es-DO" sz="34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es-DO" dirty="0" smtClean="0"/>
              <a:t>Algunos grupos religiosos, </a:t>
            </a:r>
            <a:r>
              <a:rPr lang="es-DO" dirty="0"/>
              <a:t>que no tienen respeto por la </a:t>
            </a:r>
            <a:r>
              <a:rPr lang="es-DO" dirty="0" smtClean="0"/>
              <a:t>Biblia, </a:t>
            </a:r>
            <a:r>
              <a:rPr lang="es-DO" dirty="0"/>
              <a:t>han </a:t>
            </a:r>
            <a:r>
              <a:rPr lang="es-DO" dirty="0" smtClean="0"/>
              <a:t>rebajado </a:t>
            </a:r>
            <a:r>
              <a:rPr lang="es-DO" dirty="0"/>
              <a:t>la iglesia a nivel del mundo. Le han traído a los jóvenes música bailable con “Letras cristianas</a:t>
            </a:r>
            <a:r>
              <a:rPr lang="es-DO" dirty="0" smtClean="0"/>
              <a:t>”, y toda clase de  espectáculo al </a:t>
            </a:r>
            <a:r>
              <a:rPr lang="es-DO" dirty="0"/>
              <a:t>estilo del </a:t>
            </a:r>
            <a:r>
              <a:rPr lang="es-DO" dirty="0" smtClean="0"/>
              <a:t>mundo.</a:t>
            </a:r>
            <a:endParaRPr lang="es-DO" dirty="0"/>
          </a:p>
          <a:p>
            <a:pPr algn="just"/>
            <a:r>
              <a:rPr lang="es-DO" dirty="0" smtClean="0"/>
              <a:t>Debemos recordar que la adoración no es para mover el cuerpo, ni agradar a nuestra carne, o hacer famoso a un «Artista cristiano»,  sino para glorificar a Dios.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2477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15846"/>
            <a:ext cx="9170996" cy="684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6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69681" y="836712"/>
            <a:ext cx="662548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 TANTO, TU PAPEL COMO JÓVEN EN LA IGLESIA ES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smtClean="0">
                <a:ln w="11430"/>
                <a:solidFill>
                  <a:srgbClr val="65C1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RESCATAR ALMAS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EN ESPECIAL OTROS JOVENES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0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RESCATA A LA GENTE DE….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 smtClean="0"/>
              <a:t>1. </a:t>
            </a:r>
            <a:r>
              <a:rPr lang="es-DO" dirty="0"/>
              <a:t>Falta de propósitos e </a:t>
            </a:r>
            <a:r>
              <a:rPr lang="es-DO" dirty="0" smtClean="0"/>
              <a:t>ideales. Todo se ha reducido a la búsqueda del dinero como meta en la vida para alcanzar la felicidad.</a:t>
            </a:r>
          </a:p>
          <a:p>
            <a:pPr algn="just"/>
            <a:r>
              <a:rPr lang="es-DO" dirty="0" smtClean="0"/>
              <a:t>2. </a:t>
            </a:r>
            <a:r>
              <a:rPr lang="es-DO" dirty="0"/>
              <a:t>Materialismo y consumismo.</a:t>
            </a:r>
          </a:p>
          <a:p>
            <a:pPr algn="just"/>
            <a:r>
              <a:rPr lang="es-DO" dirty="0" smtClean="0"/>
              <a:t>3. Ideología de genero.</a:t>
            </a:r>
          </a:p>
          <a:p>
            <a:pPr algn="just"/>
            <a:r>
              <a:rPr lang="es-DO" dirty="0" smtClean="0"/>
              <a:t>4.  Relativismo.</a:t>
            </a:r>
          </a:p>
          <a:p>
            <a:pPr algn="just"/>
            <a:r>
              <a:rPr lang="es-DO" dirty="0" smtClean="0"/>
              <a:t>5. Desarrollo tecnológico y globalización de contenidos.</a:t>
            </a:r>
          </a:p>
          <a:p>
            <a:pPr algn="just"/>
            <a:r>
              <a:rPr lang="es-DO" dirty="0" smtClean="0"/>
              <a:t>6. </a:t>
            </a:r>
            <a:r>
              <a:rPr lang="es-DO" dirty="0"/>
              <a:t>Rechazo y ataques a la Biblia y a la </a:t>
            </a:r>
            <a:r>
              <a:rPr lang="es-DO" dirty="0" smtClean="0"/>
              <a:t>existencia de Dios.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5545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RESCATA A LA GENTE DE….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 smtClean="0"/>
              <a:t>7. Desenfreno moral, reflejando en el uso de Alcohol, drogas, </a:t>
            </a:r>
            <a:r>
              <a:rPr lang="es-DO" dirty="0" err="1" smtClean="0"/>
              <a:t>Hookah</a:t>
            </a:r>
            <a:r>
              <a:rPr lang="es-DO" dirty="0" smtClean="0"/>
              <a:t>, cigarrillos de todo tipo, conductas sexuales licenciosas, promiscuas y a veces aberrantes, manejo temerario y violencia como método de solución de problemas.</a:t>
            </a:r>
          </a:p>
          <a:p>
            <a:pPr algn="just"/>
            <a:r>
              <a:rPr lang="es-DO" dirty="0" smtClean="0"/>
              <a:t>8. Padre fuera de la casa y con poco tiempo para los hijos  y falta de buenos ejemplos familiares y sociales.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3800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600" b="1" dirty="0" smtClean="0">
                <a:solidFill>
                  <a:srgbClr val="FF0000"/>
                </a:solidFill>
              </a:rPr>
              <a:t>A GRANDES MALES, GRANDE REMEDIOS</a:t>
            </a:r>
            <a:endParaRPr lang="es-DO" sz="36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DO" dirty="0"/>
              <a:t>Hay suficientes jóvenes pagando las consecuencias de su vida pecaminosa</a:t>
            </a:r>
            <a:r>
              <a:rPr lang="es-DO" dirty="0" smtClean="0"/>
              <a:t>.</a:t>
            </a:r>
          </a:p>
          <a:p>
            <a:pPr lvl="0" algn="just"/>
            <a:r>
              <a:rPr lang="es-DO" dirty="0" smtClean="0"/>
              <a:t>Si definiéramos la sociedad como un paciente, diríamos que tiene «Cáncer terminal».</a:t>
            </a:r>
          </a:p>
          <a:p>
            <a:pPr lvl="0" algn="just"/>
            <a:r>
              <a:rPr lang="es-DO" dirty="0" smtClean="0"/>
              <a:t>Es por tanto, un </a:t>
            </a:r>
            <a:r>
              <a:rPr lang="es-DO" dirty="0"/>
              <a:t>ambiente propicio para que el evangelio de Cristo </a:t>
            </a:r>
            <a:r>
              <a:rPr lang="es-DO" dirty="0" smtClean="0"/>
              <a:t>prospere, </a:t>
            </a:r>
            <a:r>
              <a:rPr lang="es-DO" dirty="0"/>
              <a:t>y los jóvenes de esta generación encuentren una vida con propósito en </a:t>
            </a:r>
            <a:r>
              <a:rPr lang="es-DO" dirty="0" smtClean="0"/>
              <a:t>Cristo.</a:t>
            </a:r>
            <a:endParaRPr lang="es-DO" dirty="0"/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6561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3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7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" y="188640"/>
            <a:ext cx="9001135" cy="6669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9159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" y="32256"/>
            <a:ext cx="9123963" cy="68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OPORTUNIDADES PARA TI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s-DO" dirty="0" smtClean="0"/>
              <a:t>Especialmente en el campo de la evangelización, los Jóvenes tienen muchísimo que aportar por la primacía de la tecnología en este tiempo.</a:t>
            </a:r>
          </a:p>
          <a:p>
            <a:pPr algn="just"/>
            <a:r>
              <a:rPr lang="es-DO" dirty="0"/>
              <a:t>Los jóvenes deben encabezar el tránsito de la iglesia de lo análogo a lo digital.</a:t>
            </a:r>
          </a:p>
          <a:p>
            <a:pPr lvl="0" algn="just"/>
            <a:r>
              <a:rPr lang="es-DO" dirty="0" smtClean="0"/>
              <a:t>Pero </a:t>
            </a:r>
            <a:r>
              <a:rPr lang="es-DO" dirty="0"/>
              <a:t>el SEÑOR me dijo: No digas: “Soy un muchacho”; porque a todos a quienes yo te envíe tú irás, y todo lo que te mande dirás. </a:t>
            </a:r>
            <a:r>
              <a:rPr lang="es-DO" b="1" dirty="0">
                <a:solidFill>
                  <a:srgbClr val="FF5050"/>
                </a:solidFill>
              </a:rPr>
              <a:t>No tengas temor de ellos, porque yo estaré contigo para librarte, dice el SEÑOR </a:t>
            </a:r>
            <a:r>
              <a:rPr lang="es-DO" dirty="0"/>
              <a:t>(</a:t>
            </a:r>
            <a:r>
              <a:rPr lang="es-DO" dirty="0" err="1">
                <a:hlinkClick r:id="rId2"/>
              </a:rPr>
              <a:t>Jr</a:t>
            </a:r>
            <a:r>
              <a:rPr lang="es-DO" dirty="0">
                <a:hlinkClick r:id="rId2"/>
              </a:rPr>
              <a:t> 1:7-8</a:t>
            </a:r>
            <a:r>
              <a:rPr lang="es-DO" dirty="0"/>
              <a:t>).</a:t>
            </a:r>
            <a:endParaRPr lang="es-DO" dirty="0" smtClean="0"/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8790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dirty="0" smtClean="0"/>
              <a:t>LA IGLESIA NECESITA JOVENES 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DO" dirty="0" smtClean="0"/>
              <a:t>Con </a:t>
            </a:r>
            <a:r>
              <a:rPr lang="es-DO" dirty="0"/>
              <a:t>las convicciones de </a:t>
            </a:r>
            <a:r>
              <a:rPr lang="es-DO" dirty="0" err="1"/>
              <a:t>Sadràc</a:t>
            </a:r>
            <a:r>
              <a:rPr lang="es-DO" dirty="0"/>
              <a:t>, </a:t>
            </a:r>
            <a:r>
              <a:rPr lang="es-DO" dirty="0" err="1"/>
              <a:t>Mesac</a:t>
            </a:r>
            <a:r>
              <a:rPr lang="es-DO" dirty="0"/>
              <a:t> y </a:t>
            </a:r>
            <a:r>
              <a:rPr lang="es-DO" dirty="0" err="1"/>
              <a:t>Abec</a:t>
            </a:r>
            <a:r>
              <a:rPr lang="es-DO" dirty="0"/>
              <a:t> negó. </a:t>
            </a:r>
            <a:endParaRPr lang="es-DO" dirty="0" smtClean="0"/>
          </a:p>
          <a:p>
            <a:pPr algn="just"/>
            <a:r>
              <a:rPr lang="es-DO" dirty="0" smtClean="0"/>
              <a:t>«</a:t>
            </a:r>
            <a:r>
              <a:rPr lang="es-DO" dirty="0"/>
              <a:t>He aquí </a:t>
            </a:r>
            <a:r>
              <a:rPr lang="es-DO" dirty="0">
                <a:solidFill>
                  <a:srgbClr val="C00000"/>
                </a:solidFill>
              </a:rPr>
              <a:t>nuestro Dios a quien servimos puede librarnos del horno de fuego ardiendo</a:t>
            </a:r>
            <a:r>
              <a:rPr lang="es-DO" dirty="0"/>
              <a:t>; y de tu mano, oh rey, nos librará</a:t>
            </a:r>
            <a:r>
              <a:rPr lang="es-DO" dirty="0" smtClean="0"/>
              <a:t>. </a:t>
            </a:r>
            <a:r>
              <a:rPr lang="es-DO" b="1" baseline="30000" dirty="0" smtClean="0"/>
              <a:t>18</a:t>
            </a:r>
            <a:r>
              <a:rPr lang="es-DO" b="1" baseline="30000" dirty="0"/>
              <a:t> </a:t>
            </a:r>
            <a:r>
              <a:rPr lang="es-DO" dirty="0">
                <a:solidFill>
                  <a:srgbClr val="003399"/>
                </a:solidFill>
              </a:rPr>
              <a:t>Y si no</a:t>
            </a:r>
            <a:r>
              <a:rPr lang="es-DO" dirty="0"/>
              <a:t>, sepas, oh rey, que </a:t>
            </a:r>
            <a:r>
              <a:rPr lang="es-DO" b="1" dirty="0">
                <a:solidFill>
                  <a:srgbClr val="65C1FF"/>
                </a:solidFill>
              </a:rPr>
              <a:t>no serviremos a tus dioses, ni tampoco adoraremos la estatua que has levantado</a:t>
            </a:r>
            <a:r>
              <a:rPr lang="es-DO" b="1" dirty="0" smtClean="0">
                <a:solidFill>
                  <a:srgbClr val="65C1FF"/>
                </a:solidFill>
              </a:rPr>
              <a:t>.» </a:t>
            </a:r>
            <a:r>
              <a:rPr lang="es-DO" dirty="0" smtClean="0"/>
              <a:t>(Daniel 3:17-18)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1032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 smtClean="0"/>
              <a:t>CON LA INTEGRIDAD DE DANIEL Y JOSÉ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/>
            <a:r>
              <a:rPr lang="es-DO" dirty="0" smtClean="0"/>
              <a:t>«</a:t>
            </a:r>
            <a:r>
              <a:rPr lang="es-DO" dirty="0">
                <a:solidFill>
                  <a:srgbClr val="003399"/>
                </a:solidFill>
              </a:rPr>
              <a:t>Y Daniel propuso en su corazón no contaminarse con la porción de la comida del rey, ni con el vino que él </a:t>
            </a:r>
            <a:r>
              <a:rPr lang="es-DO" dirty="0" smtClean="0">
                <a:solidFill>
                  <a:srgbClr val="003399"/>
                </a:solidFill>
              </a:rPr>
              <a:t>bebía</a:t>
            </a:r>
            <a:r>
              <a:rPr lang="es-DO" dirty="0" smtClean="0"/>
              <a:t>» (Daniel 1:8ª)</a:t>
            </a:r>
          </a:p>
          <a:p>
            <a:pPr lvl="0" algn="just"/>
            <a:r>
              <a:rPr lang="es-DO" dirty="0" smtClean="0"/>
              <a:t>«</a:t>
            </a:r>
            <a:r>
              <a:rPr lang="es-DO" dirty="0" smtClean="0">
                <a:solidFill>
                  <a:srgbClr val="C00000"/>
                </a:solidFill>
              </a:rPr>
              <a:t>En </a:t>
            </a:r>
            <a:r>
              <a:rPr lang="es-DO" dirty="0">
                <a:solidFill>
                  <a:srgbClr val="C00000"/>
                </a:solidFill>
              </a:rPr>
              <a:t>esta casa nadie es más que yo; mi amo no me ha negado nada, sino sólo a usted, pues es su esposa; así que, ¿cómo podría yo hacer algo tan malo, y pecar contra Dios</a:t>
            </a:r>
            <a:r>
              <a:rPr lang="es-DO" dirty="0" smtClean="0"/>
              <a:t>?» (Génesis 39:9).</a:t>
            </a:r>
          </a:p>
          <a:p>
            <a:pPr lvl="0" algn="just"/>
            <a:r>
              <a:rPr lang="es-DO" u="sng" dirty="0" smtClean="0"/>
              <a:t>Con el conocimiento de la Biblia de Timoteo.</a:t>
            </a:r>
          </a:p>
          <a:p>
            <a:pPr marL="0" lvl="0" indent="0">
              <a:buNone/>
            </a:pPr>
            <a:r>
              <a:rPr lang="es-DO" dirty="0" smtClean="0"/>
              <a:t> </a:t>
            </a:r>
            <a:endParaRPr lang="es-DO" dirty="0"/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4704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6" y="24702"/>
            <a:ext cx="9157676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9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" y="188640"/>
            <a:ext cx="9026773" cy="6669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926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03648" y="2090172"/>
            <a:ext cx="65527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 SENSIBILIDAD PARA OIR EL LLAMADO DE DIOS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4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5" y="0"/>
            <a:ext cx="9179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2"/>
            <a:ext cx="9144000" cy="684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39552" y="34427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b="1" dirty="0">
                <a:solidFill>
                  <a:srgbClr val="003399"/>
                </a:solidFill>
              </a:rPr>
              <a:t>El joven Samuel servía al SEÑOR delante de Elí. La palabra del SEÑOR escaseaba en aquellos días, y no había visiones con frecuencia </a:t>
            </a:r>
            <a:r>
              <a:rPr lang="es-DO" sz="2400" dirty="0"/>
              <a:t>(</a:t>
            </a:r>
            <a:r>
              <a:rPr lang="es-DO" sz="2400" dirty="0">
                <a:hlinkClick r:id="rId3"/>
              </a:rPr>
              <a:t>1 </a:t>
            </a:r>
            <a:r>
              <a:rPr lang="es-DO" sz="2400" dirty="0" smtClean="0">
                <a:hlinkClick r:id="rId3"/>
              </a:rPr>
              <a:t>Sam </a:t>
            </a:r>
            <a:r>
              <a:rPr lang="es-DO" sz="2400" dirty="0">
                <a:hlinkClick r:id="rId3"/>
              </a:rPr>
              <a:t>3:1</a:t>
            </a:r>
            <a:r>
              <a:rPr lang="es-DO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794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¿SERÁS TU?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DO" dirty="0" smtClean="0"/>
              <a:t>¿Serás </a:t>
            </a:r>
            <a:r>
              <a:rPr lang="es-DO" dirty="0"/>
              <a:t>tú el próximo m</a:t>
            </a:r>
            <a:r>
              <a:rPr lang="es-DO" dirty="0" smtClean="0"/>
              <a:t>aestro </a:t>
            </a:r>
            <a:r>
              <a:rPr lang="es-DO" dirty="0"/>
              <a:t>de escuela Bíblica de la </a:t>
            </a:r>
            <a:r>
              <a:rPr lang="es-DO" dirty="0" smtClean="0"/>
              <a:t>iglesia?.</a:t>
            </a:r>
          </a:p>
          <a:p>
            <a:pPr lvl="0" algn="just"/>
            <a:r>
              <a:rPr lang="es-DO" dirty="0" smtClean="0"/>
              <a:t> ¿Serás </a:t>
            </a:r>
            <a:r>
              <a:rPr lang="es-DO" dirty="0"/>
              <a:t>tú la próxima maestra de clases de niños o dirigente de reunión de damas</a:t>
            </a:r>
            <a:r>
              <a:rPr lang="es-DO" dirty="0" smtClean="0"/>
              <a:t>.?</a:t>
            </a:r>
          </a:p>
          <a:p>
            <a:pPr lvl="0" algn="just"/>
            <a:r>
              <a:rPr lang="es-DO" dirty="0" smtClean="0"/>
              <a:t>¿Serás </a:t>
            </a:r>
            <a:r>
              <a:rPr lang="es-DO" dirty="0"/>
              <a:t>tu quien encabeces en la iglesia un nuevo ministerio dirigido a los descarriado? </a:t>
            </a:r>
            <a:endParaRPr lang="es-DO" dirty="0" smtClean="0"/>
          </a:p>
          <a:p>
            <a:pPr lvl="0" algn="just"/>
            <a:r>
              <a:rPr lang="es-DO" dirty="0" smtClean="0"/>
              <a:t>¿O </a:t>
            </a:r>
            <a:r>
              <a:rPr lang="es-DO" dirty="0"/>
              <a:t>un ministerio para mejorar las alabanzas? </a:t>
            </a:r>
            <a:endParaRPr lang="es-DO" dirty="0" smtClean="0"/>
          </a:p>
          <a:p>
            <a:pPr lvl="0" algn="just"/>
            <a:r>
              <a:rPr lang="es-DO" dirty="0"/>
              <a:t>¿</a:t>
            </a:r>
            <a:r>
              <a:rPr lang="es-DO" dirty="0" smtClean="0"/>
              <a:t>Serás </a:t>
            </a:r>
            <a:r>
              <a:rPr lang="es-DO" dirty="0"/>
              <a:t>tú el encabece un ministerio para visitar a los enfermos o para predicar a los perdidos? </a:t>
            </a:r>
            <a:endParaRPr lang="es-DO" dirty="0" smtClean="0"/>
          </a:p>
          <a:p>
            <a:pPr lvl="0" algn="just"/>
            <a:r>
              <a:rPr lang="es-DO" dirty="0" smtClean="0"/>
              <a:t>¿</a:t>
            </a:r>
            <a:r>
              <a:rPr lang="es-DO" dirty="0"/>
              <a:t>Serás tú el próximo diacono, evangelista o pastor?</a:t>
            </a:r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8087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CONCLUSION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/>
            <a:r>
              <a:rPr lang="es-DO" dirty="0"/>
              <a:t>No te veas solo como eres, sino como Dios quiere que llegues a ser</a:t>
            </a:r>
            <a:r>
              <a:rPr lang="es-DO" dirty="0" smtClean="0"/>
              <a:t>.</a:t>
            </a:r>
          </a:p>
          <a:p>
            <a:pPr lvl="0" algn="just"/>
            <a:r>
              <a:rPr lang="es-DO" dirty="0" smtClean="0"/>
              <a:t>Con </a:t>
            </a:r>
            <a:r>
              <a:rPr lang="es-DO" dirty="0"/>
              <a:t>Cristo hay una aventura espiritual maravillosa para ti, </a:t>
            </a:r>
            <a:r>
              <a:rPr lang="es-DO" b="1" dirty="0">
                <a:solidFill>
                  <a:srgbClr val="FF5050"/>
                </a:solidFill>
              </a:rPr>
              <a:t>llena de pruebas</a:t>
            </a:r>
            <a:r>
              <a:rPr lang="es-DO" dirty="0"/>
              <a:t>, </a:t>
            </a:r>
            <a:r>
              <a:rPr lang="es-DO" b="1" dirty="0">
                <a:solidFill>
                  <a:srgbClr val="003399"/>
                </a:solidFill>
              </a:rPr>
              <a:t>pero también de victorias</a:t>
            </a:r>
            <a:r>
              <a:rPr lang="es-DO" dirty="0"/>
              <a:t> andando en el poder el Espíritu Santo</a:t>
            </a:r>
            <a:r>
              <a:rPr lang="es-DO" dirty="0" smtClean="0"/>
              <a:t>.</a:t>
            </a:r>
          </a:p>
          <a:p>
            <a:pPr lvl="0" algn="just"/>
            <a:r>
              <a:rPr lang="es-DO" dirty="0" smtClean="0"/>
              <a:t>Recuerda lo que dijo tu maestro: «En los negocios de mi padre me conviene estar» (Lucas 2:49)</a:t>
            </a:r>
          </a:p>
          <a:p>
            <a:pPr lvl="0" algn="just"/>
            <a:r>
              <a:rPr lang="es-DO" dirty="0" smtClean="0"/>
              <a:t>TU DECIDES</a:t>
            </a:r>
            <a:endParaRPr lang="es-DO" dirty="0"/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8714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664"/>
            <a:ext cx="7338392" cy="611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6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82"/>
            <a:ext cx="9143999" cy="688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6840" y="188640"/>
            <a:ext cx="856895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DO" sz="2400" dirty="0"/>
              <a:t>Todos los días del afligido son difíciles</a:t>
            </a:r>
            <a:r>
              <a:rPr lang="es-DO" sz="2400" dirty="0" smtClean="0"/>
              <a:t>; Mas </a:t>
            </a:r>
            <a:r>
              <a:rPr lang="es-DO" sz="2400" dirty="0"/>
              <a:t>el de corazón contento tiene un banquete continuo</a:t>
            </a:r>
            <a:r>
              <a:rPr lang="es-DO" sz="2400" dirty="0" smtClean="0"/>
              <a:t>. (Proverbios 15:15)</a:t>
            </a:r>
            <a:endParaRPr lang="es-DO" sz="2400" dirty="0"/>
          </a:p>
        </p:txBody>
      </p:sp>
      <p:sp>
        <p:nvSpPr>
          <p:cNvPr id="3" name="2 Elipse"/>
          <p:cNvSpPr/>
          <p:nvPr/>
        </p:nvSpPr>
        <p:spPr>
          <a:xfrm>
            <a:off x="3491880" y="4221088"/>
            <a:ext cx="432048" cy="452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5507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1259175"/>
            <a:ext cx="74168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 SABER CUAL ES PAPEL DE LOS JOVENES EN LA IGLESIA, PRIMERO HAY QUE RESPONDER…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78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707"/>
            <a:ext cx="5334000" cy="278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Para que sirve el Bluetooth del IQOS? - Tabaco Sin Combu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17526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25642" y="2967335"/>
            <a:ext cx="8092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CRISTO FUNDÓ SU IGLESIA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55730" y="4365104"/>
            <a:ext cx="7608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¿CUAL ES SU PROPÓSITO?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07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CONCEPTOS ERRADOS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 smtClean="0"/>
              <a:t>Algunos entienden la que iglesia existe en el mundo para hacer labor social. Una especie de cruz roja, consultorio médico, centro de ayuda para emergencia, instituto para alfabetizar o enseñar ingles, </a:t>
            </a:r>
            <a:r>
              <a:rPr lang="es-DO" dirty="0" err="1" smtClean="0"/>
              <a:t>etc</a:t>
            </a:r>
            <a:r>
              <a:rPr lang="es-DO" dirty="0" smtClean="0"/>
              <a:t>, </a:t>
            </a:r>
            <a:r>
              <a:rPr lang="es-DO" dirty="0" err="1" smtClean="0"/>
              <a:t>etc</a:t>
            </a:r>
            <a:r>
              <a:rPr lang="es-DO" dirty="0" smtClean="0"/>
              <a:t>, etc.</a:t>
            </a:r>
          </a:p>
          <a:p>
            <a:pPr algn="just"/>
            <a:r>
              <a:rPr lang="es-DO" dirty="0" smtClean="0"/>
              <a:t>Todas estas tareas las pueden hacer otras instituciones creadas por el hombre y hasta el mismo estado.</a:t>
            </a:r>
          </a:p>
          <a:p>
            <a:pPr algn="just"/>
            <a:r>
              <a:rPr lang="es-DO" dirty="0" smtClean="0"/>
              <a:t>En cambio, La iglesia, fue creada para una misión que ninguna otra institución sobre la tierra puede hacer 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3441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03648" y="1674673"/>
            <a:ext cx="65655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IGLESIA EXISTE PARA </a:t>
            </a:r>
          </a:p>
          <a:p>
            <a:pPr algn="ctr"/>
            <a:r>
              <a:rPr lang="es-ES" sz="5400" b="1" cap="none" spc="0" dirty="0" smtClean="0">
                <a:ln w="11430"/>
                <a:solidFill>
                  <a:srgbClr val="00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RESCATAR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cap="none" spc="0" dirty="0" smtClean="0">
                <a:ln w="11430"/>
                <a:solidFill>
                  <a:srgbClr val="00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ALMAS</a:t>
            </a:r>
            <a:endParaRPr lang="es-ES" sz="5400" b="1" cap="none" spc="0" dirty="0">
              <a:ln w="11430"/>
              <a:solidFill>
                <a:srgbClr val="00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7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1197</Words>
  <Application>Microsoft Office PowerPoint</Application>
  <PresentationFormat>Presentación en pantalla (4:3)</PresentationFormat>
  <Paragraphs>85</Paragraphs>
  <Slides>43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Arial</vt:lpstr>
      <vt:lpstr>Calibri</vt:lpstr>
      <vt:lpstr>Tema de Office</vt:lpstr>
      <vt:lpstr>Presentación de PowerPoint</vt:lpstr>
      <vt:lpstr>JUVENTUD DIVINO TESORO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CONCEPTOS ERRADOS</vt:lpstr>
      <vt:lpstr>Presentación de PowerPoint</vt:lpstr>
      <vt:lpstr>Presentación de PowerPoint</vt:lpstr>
      <vt:lpstr>RESUMEN DE LA MISION DE LA IGLESIA</vt:lpstr>
      <vt:lpstr>Presentación de PowerPoint</vt:lpstr>
      <vt:lpstr>Presentación de PowerPoint</vt:lpstr>
      <vt:lpstr>EFESIOS 4:11-13</vt:lpstr>
      <vt:lpstr>Presentación de PowerPoint</vt:lpstr>
      <vt:lpstr>OFRENDAS DE LA IGLESIA PARA LOS SANTOS</vt:lpstr>
      <vt:lpstr>LA IGLESIA ES UN CUERPO DE GENTE TRANSFORMADA</vt:lpstr>
      <vt:lpstr>Presentación de PowerPoint</vt:lpstr>
      <vt:lpstr>Presentación de PowerPoint</vt:lpstr>
      <vt:lpstr>Presentación de PowerPoint</vt:lpstr>
      <vt:lpstr>Presentación de PowerPoint</vt:lpstr>
      <vt:lpstr>JEREMIAS 15:19  CONVIERTANSE ELLOS A TI, Y NO TU A ELLOS </vt:lpstr>
      <vt:lpstr>Presentación de PowerPoint</vt:lpstr>
      <vt:lpstr>Presentación de PowerPoint</vt:lpstr>
      <vt:lpstr>RESCATA A LA GENTE DE….</vt:lpstr>
      <vt:lpstr>RESCATA A LA GENTE DE….</vt:lpstr>
      <vt:lpstr>A GRANDES MALES, GRANDE REMEDIOS</vt:lpstr>
      <vt:lpstr>Presentación de PowerPoint</vt:lpstr>
      <vt:lpstr>Presentación de PowerPoint</vt:lpstr>
      <vt:lpstr>Presentación de PowerPoint</vt:lpstr>
      <vt:lpstr>Presentación de PowerPoint</vt:lpstr>
      <vt:lpstr>OPORTUNIDADES PARA TI</vt:lpstr>
      <vt:lpstr>LA IGLESIA NECESITA JOVENES </vt:lpstr>
      <vt:lpstr>CON LA INTEGRIDAD DE DANIEL Y JOSÉ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¿SERÁS TU?</vt:lpstr>
      <vt:lpstr>CONCLUSION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 de Windows</cp:lastModifiedBy>
  <cp:revision>29</cp:revision>
  <dcterms:created xsi:type="dcterms:W3CDTF">2021-03-05T21:57:49Z</dcterms:created>
  <dcterms:modified xsi:type="dcterms:W3CDTF">2021-03-07T00:37:45Z</dcterms:modified>
</cp:coreProperties>
</file>