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331" r:id="rId5"/>
    <p:sldId id="282" r:id="rId6"/>
    <p:sldId id="284" r:id="rId7"/>
    <p:sldId id="285" r:id="rId8"/>
    <p:sldId id="294" r:id="rId9"/>
    <p:sldId id="290" r:id="rId10"/>
    <p:sldId id="291" r:id="rId11"/>
    <p:sldId id="293" r:id="rId12"/>
    <p:sldId id="296" r:id="rId13"/>
    <p:sldId id="295" r:id="rId14"/>
    <p:sldId id="305" r:id="rId15"/>
    <p:sldId id="306" r:id="rId16"/>
    <p:sldId id="307" r:id="rId17"/>
    <p:sldId id="308" r:id="rId18"/>
    <p:sldId id="309" r:id="rId19"/>
    <p:sldId id="304" r:id="rId20"/>
    <p:sldId id="298" r:id="rId21"/>
    <p:sldId id="297" r:id="rId22"/>
    <p:sldId id="299" r:id="rId23"/>
    <p:sldId id="300" r:id="rId24"/>
    <p:sldId id="302" r:id="rId25"/>
    <p:sldId id="266" r:id="rId26"/>
    <p:sldId id="269" r:id="rId27"/>
    <p:sldId id="332" r:id="rId28"/>
    <p:sldId id="303" r:id="rId29"/>
    <p:sldId id="257" r:id="rId30"/>
    <p:sldId id="260" r:id="rId31"/>
    <p:sldId id="314" r:id="rId32"/>
    <p:sldId id="315" r:id="rId33"/>
    <p:sldId id="316" r:id="rId34"/>
    <p:sldId id="272" r:id="rId35"/>
    <p:sldId id="318" r:id="rId36"/>
    <p:sldId id="317" r:id="rId37"/>
    <p:sldId id="319" r:id="rId38"/>
    <p:sldId id="320" r:id="rId39"/>
    <p:sldId id="323" r:id="rId40"/>
    <p:sldId id="322" r:id="rId41"/>
    <p:sldId id="324" r:id="rId42"/>
    <p:sldId id="325" r:id="rId43"/>
    <p:sldId id="327" r:id="rId44"/>
    <p:sldId id="311" r:id="rId45"/>
    <p:sldId id="313" r:id="rId46"/>
    <p:sldId id="310" r:id="rId47"/>
    <p:sldId id="277" r:id="rId48"/>
    <p:sldId id="333" r:id="rId49"/>
    <p:sldId id="278" r:id="rId50"/>
    <p:sldId id="328" r:id="rId51"/>
    <p:sldId id="262" r:id="rId52"/>
    <p:sldId id="263" r:id="rId53"/>
    <p:sldId id="264" r:id="rId54"/>
    <p:sldId id="330" r:id="rId55"/>
    <p:sldId id="334" r:id="rId56"/>
    <p:sldId id="261" r:id="rId57"/>
    <p:sldId id="258" r:id="rId58"/>
    <p:sldId id="329" r:id="rId59"/>
    <p:sldId id="259" r:id="rId60"/>
  </p:sldIdLst>
  <p:sldSz cx="9144000" cy="6858000" type="screen4x3"/>
  <p:notesSz cx="6858000" cy="9144000"/>
  <p:defaultText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AFAF"/>
    <a:srgbClr val="FF5050"/>
    <a:srgbClr val="0DFF0D"/>
    <a:srgbClr val="99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D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DO"/>
          </a:p>
        </p:txBody>
      </p:sp>
      <p:sp>
        <p:nvSpPr>
          <p:cNvPr id="4" name="3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104087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143953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2167010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D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DO"/>
          </a:p>
        </p:txBody>
      </p:sp>
      <p:sp>
        <p:nvSpPr>
          <p:cNvPr id="4" name="3 Marcador de fecha"/>
          <p:cNvSpPr>
            <a:spLocks noGrp="1"/>
          </p:cNvSpPr>
          <p:nvPr>
            <p:ph type="dt" sz="half" idx="10"/>
          </p:nvPr>
        </p:nvSpPr>
        <p:spPr/>
        <p:txBody>
          <a:bodyPr/>
          <a:lstStyle>
            <a:lvl1pPr>
              <a:defRPr/>
            </a:lvl1pPr>
          </a:lstStyle>
          <a:p>
            <a:pPr>
              <a:defRPr/>
            </a:pPr>
            <a:fld id="{0EC1680D-3B30-42F9-8A5C-587F97A0DAA5}"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40258B0-7B15-4A9E-8025-A2DE774EB17F}"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1021357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lvl1pPr>
              <a:defRPr/>
            </a:lvl1pPr>
          </a:lstStyle>
          <a:p>
            <a:pPr>
              <a:defRPr/>
            </a:pPr>
            <a:fld id="{AA247446-B4CF-4ECC-9E4B-B8943AEEB193}"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1BB8A3F-87B6-4F27-919C-7BA0B76A0D3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98931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D67194B9-776A-4AB8-AFBB-D9830FADB81F}"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BF2C4E3-3112-4C2E-AB4B-D8C6365C65D7}"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1395067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3 Marcador de fecha"/>
          <p:cNvSpPr>
            <a:spLocks noGrp="1"/>
          </p:cNvSpPr>
          <p:nvPr>
            <p:ph type="dt" sz="half" idx="10"/>
          </p:nvPr>
        </p:nvSpPr>
        <p:spPr/>
        <p:txBody>
          <a:bodyPr/>
          <a:lstStyle>
            <a:lvl1pPr>
              <a:defRPr/>
            </a:lvl1pPr>
          </a:lstStyle>
          <a:p>
            <a:pPr>
              <a:defRPr/>
            </a:pPr>
            <a:fld id="{D17F201C-2C19-4C65-8B1C-B21D0DE859D8}" type="datetimeFigureOut">
              <a:rPr lang="es-DO">
                <a:solidFill>
                  <a:prstClr val="black">
                    <a:tint val="75000"/>
                  </a:prstClr>
                </a:solidFill>
              </a:rPr>
              <a:pPr>
                <a:defRPr/>
              </a:pPr>
              <a:t>13/01/2022</a:t>
            </a:fld>
            <a:endParaRPr lang="es-D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EBEA64B-21DF-4CFE-9373-65ACF43347E6}"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71095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7" name="3 Marcador de fecha"/>
          <p:cNvSpPr>
            <a:spLocks noGrp="1"/>
          </p:cNvSpPr>
          <p:nvPr>
            <p:ph type="dt" sz="half" idx="10"/>
          </p:nvPr>
        </p:nvSpPr>
        <p:spPr/>
        <p:txBody>
          <a:bodyPr/>
          <a:lstStyle>
            <a:lvl1pPr>
              <a:defRPr/>
            </a:lvl1pPr>
          </a:lstStyle>
          <a:p>
            <a:pPr>
              <a:defRPr/>
            </a:pPr>
            <a:fld id="{416C18F1-9BAF-4BCC-8C7D-5DF58DE149DC}" type="datetimeFigureOut">
              <a:rPr lang="es-DO">
                <a:solidFill>
                  <a:prstClr val="black">
                    <a:tint val="75000"/>
                  </a:prstClr>
                </a:solidFill>
              </a:rPr>
              <a:pPr>
                <a:defRPr/>
              </a:pPr>
              <a:t>13/01/2022</a:t>
            </a:fld>
            <a:endParaRPr lang="es-DO">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DC898E59-0184-418E-AA23-2A6CC2332E8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1093177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3 Marcador de fecha"/>
          <p:cNvSpPr>
            <a:spLocks noGrp="1"/>
          </p:cNvSpPr>
          <p:nvPr>
            <p:ph type="dt" sz="half" idx="10"/>
          </p:nvPr>
        </p:nvSpPr>
        <p:spPr/>
        <p:txBody>
          <a:bodyPr/>
          <a:lstStyle>
            <a:lvl1pPr>
              <a:defRPr/>
            </a:lvl1pPr>
          </a:lstStyle>
          <a:p>
            <a:pPr>
              <a:defRPr/>
            </a:pPr>
            <a:fld id="{D1B5E90E-533B-4041-9D3B-1F0EBB08FCCB}" type="datetimeFigureOut">
              <a:rPr lang="es-DO">
                <a:solidFill>
                  <a:prstClr val="black">
                    <a:tint val="75000"/>
                  </a:prstClr>
                </a:solidFill>
              </a:rPr>
              <a:pPr>
                <a:defRPr/>
              </a:pPr>
              <a:t>13/01/2022</a:t>
            </a:fld>
            <a:endParaRPr lang="es-DO">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8A5FC8BF-D40F-473D-B846-2DAED3B2996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1951737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01C4B7D-29B0-42EC-81E5-4B36C5321E64}" type="datetimeFigureOut">
              <a:rPr lang="es-DO">
                <a:solidFill>
                  <a:prstClr val="black">
                    <a:tint val="75000"/>
                  </a:prstClr>
                </a:solidFill>
              </a:rPr>
              <a:pPr>
                <a:defRPr/>
              </a:pPr>
              <a:t>13/01/2022</a:t>
            </a:fld>
            <a:endParaRPr lang="es-DO">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74F1B9D9-F102-446D-91EE-FF96A0449956}"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1053641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D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E3810B1-9AD0-4A06-A46A-24339BA4ED72}" type="datetimeFigureOut">
              <a:rPr lang="es-DO">
                <a:solidFill>
                  <a:prstClr val="black">
                    <a:tint val="75000"/>
                  </a:prstClr>
                </a:solidFill>
              </a:rPr>
              <a:pPr>
                <a:defRPr/>
              </a:pPr>
              <a:t>13/01/2022</a:t>
            </a:fld>
            <a:endParaRPr lang="es-D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EB95164-A0F5-4F71-BB57-745D4CE5F866}"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56625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4035726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DO"/>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D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1008A50-AA84-4AE4-A74B-5B9DA75BE388}" type="datetimeFigureOut">
              <a:rPr lang="es-DO">
                <a:solidFill>
                  <a:prstClr val="black">
                    <a:tint val="75000"/>
                  </a:prstClr>
                </a:solidFill>
              </a:rPr>
              <a:pPr>
                <a:defRPr/>
              </a:pPr>
              <a:t>13/01/2022</a:t>
            </a:fld>
            <a:endParaRPr lang="es-D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CEDE554-DB0B-4E6A-888F-7CDFC83398D7}"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10641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lvl1pPr>
              <a:defRPr/>
            </a:lvl1pPr>
          </a:lstStyle>
          <a:p>
            <a:pPr>
              <a:defRPr/>
            </a:pPr>
            <a:fld id="{30ABFE3B-38EB-4F1C-9041-4D30C7C177F2}"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884B395-0A74-4C7C-94DA-AD86C99FA61E}"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55537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lvl1pPr>
              <a:defRPr/>
            </a:lvl1pPr>
          </a:lstStyle>
          <a:p>
            <a:pPr>
              <a:defRPr/>
            </a:pPr>
            <a:fld id="{A98A1FAE-4C37-4AD6-91F5-4153E211CEC2}"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CCC70C-4C1E-4503-B70B-0BED60EAB431}"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80227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D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DO"/>
          </a:p>
        </p:txBody>
      </p:sp>
      <p:sp>
        <p:nvSpPr>
          <p:cNvPr id="4" name="3 Marcador de fecha"/>
          <p:cNvSpPr>
            <a:spLocks noGrp="1"/>
          </p:cNvSpPr>
          <p:nvPr>
            <p:ph type="dt" sz="half" idx="10"/>
          </p:nvPr>
        </p:nvSpPr>
        <p:spPr/>
        <p:txBody>
          <a:bodyPr/>
          <a:lstStyle>
            <a:lvl1pPr>
              <a:defRPr/>
            </a:lvl1pPr>
          </a:lstStyle>
          <a:p>
            <a:pPr>
              <a:defRPr/>
            </a:pPr>
            <a:fld id="{0EC1680D-3B30-42F9-8A5C-587F97A0DAA5}"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40258B0-7B15-4A9E-8025-A2DE774EB17F}"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236727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lvl1pPr>
              <a:defRPr/>
            </a:lvl1pPr>
          </a:lstStyle>
          <a:p>
            <a:pPr>
              <a:defRPr/>
            </a:pPr>
            <a:fld id="{AA247446-B4CF-4ECC-9E4B-B8943AEEB193}"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1BB8A3F-87B6-4F27-919C-7BA0B76A0D3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264255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D67194B9-776A-4AB8-AFBB-D9830FADB81F}"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BF2C4E3-3112-4C2E-AB4B-D8C6365C65D7}"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550683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3 Marcador de fecha"/>
          <p:cNvSpPr>
            <a:spLocks noGrp="1"/>
          </p:cNvSpPr>
          <p:nvPr>
            <p:ph type="dt" sz="half" idx="10"/>
          </p:nvPr>
        </p:nvSpPr>
        <p:spPr/>
        <p:txBody>
          <a:bodyPr/>
          <a:lstStyle>
            <a:lvl1pPr>
              <a:defRPr/>
            </a:lvl1pPr>
          </a:lstStyle>
          <a:p>
            <a:pPr>
              <a:defRPr/>
            </a:pPr>
            <a:fld id="{D17F201C-2C19-4C65-8B1C-B21D0DE859D8}" type="datetimeFigureOut">
              <a:rPr lang="es-DO">
                <a:solidFill>
                  <a:prstClr val="black">
                    <a:tint val="75000"/>
                  </a:prstClr>
                </a:solidFill>
              </a:rPr>
              <a:pPr>
                <a:defRPr/>
              </a:pPr>
              <a:t>13/01/2022</a:t>
            </a:fld>
            <a:endParaRPr lang="es-D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EBEA64B-21DF-4CFE-9373-65ACF43347E6}"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99974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7" name="3 Marcador de fecha"/>
          <p:cNvSpPr>
            <a:spLocks noGrp="1"/>
          </p:cNvSpPr>
          <p:nvPr>
            <p:ph type="dt" sz="half" idx="10"/>
          </p:nvPr>
        </p:nvSpPr>
        <p:spPr/>
        <p:txBody>
          <a:bodyPr/>
          <a:lstStyle>
            <a:lvl1pPr>
              <a:defRPr/>
            </a:lvl1pPr>
          </a:lstStyle>
          <a:p>
            <a:pPr>
              <a:defRPr/>
            </a:pPr>
            <a:fld id="{416C18F1-9BAF-4BCC-8C7D-5DF58DE149DC}" type="datetimeFigureOut">
              <a:rPr lang="es-DO">
                <a:solidFill>
                  <a:prstClr val="black">
                    <a:tint val="75000"/>
                  </a:prstClr>
                </a:solidFill>
              </a:rPr>
              <a:pPr>
                <a:defRPr/>
              </a:pPr>
              <a:t>13/01/2022</a:t>
            </a:fld>
            <a:endParaRPr lang="es-DO">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DC898E59-0184-418E-AA23-2A6CC2332E8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402799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3 Marcador de fecha"/>
          <p:cNvSpPr>
            <a:spLocks noGrp="1"/>
          </p:cNvSpPr>
          <p:nvPr>
            <p:ph type="dt" sz="half" idx="10"/>
          </p:nvPr>
        </p:nvSpPr>
        <p:spPr/>
        <p:txBody>
          <a:bodyPr/>
          <a:lstStyle>
            <a:lvl1pPr>
              <a:defRPr/>
            </a:lvl1pPr>
          </a:lstStyle>
          <a:p>
            <a:pPr>
              <a:defRPr/>
            </a:pPr>
            <a:fld id="{D1B5E90E-533B-4041-9D3B-1F0EBB08FCCB}" type="datetimeFigureOut">
              <a:rPr lang="es-DO">
                <a:solidFill>
                  <a:prstClr val="black">
                    <a:tint val="75000"/>
                  </a:prstClr>
                </a:solidFill>
              </a:rPr>
              <a:pPr>
                <a:defRPr/>
              </a:pPr>
              <a:t>13/01/2022</a:t>
            </a:fld>
            <a:endParaRPr lang="es-DO">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8A5FC8BF-D40F-473D-B846-2DAED3B2996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129601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01C4B7D-29B0-42EC-81E5-4B36C5321E64}" type="datetimeFigureOut">
              <a:rPr lang="es-DO">
                <a:solidFill>
                  <a:prstClr val="black">
                    <a:tint val="75000"/>
                  </a:prstClr>
                </a:solidFill>
              </a:rPr>
              <a:pPr>
                <a:defRPr/>
              </a:pPr>
              <a:t>13/01/2022</a:t>
            </a:fld>
            <a:endParaRPr lang="es-DO">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74F1B9D9-F102-446D-91EE-FF96A0449956}"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42576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5" name="4 Marcador de pie de página"/>
          <p:cNvSpPr>
            <a:spLocks noGrp="1"/>
          </p:cNvSpPr>
          <p:nvPr>
            <p:ph type="ftr" sz="quarter" idx="11"/>
          </p:nvPr>
        </p:nvSpPr>
        <p:spPr/>
        <p:txBody>
          <a:bodyPr/>
          <a:lstStyle/>
          <a:p>
            <a:endParaRPr lang="es-DO"/>
          </a:p>
        </p:txBody>
      </p:sp>
      <p:sp>
        <p:nvSpPr>
          <p:cNvPr id="6" name="5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3348493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D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E3810B1-9AD0-4A06-A46A-24339BA4ED72}" type="datetimeFigureOut">
              <a:rPr lang="es-DO">
                <a:solidFill>
                  <a:prstClr val="black">
                    <a:tint val="75000"/>
                  </a:prstClr>
                </a:solidFill>
              </a:rPr>
              <a:pPr>
                <a:defRPr/>
              </a:pPr>
              <a:t>13/01/2022</a:t>
            </a:fld>
            <a:endParaRPr lang="es-D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BEB95164-A0F5-4F71-BB57-745D4CE5F866}"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297026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DO"/>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D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1008A50-AA84-4AE4-A74B-5B9DA75BE388}" type="datetimeFigureOut">
              <a:rPr lang="es-DO">
                <a:solidFill>
                  <a:prstClr val="black">
                    <a:tint val="75000"/>
                  </a:prstClr>
                </a:solidFill>
              </a:rPr>
              <a:pPr>
                <a:defRPr/>
              </a:pPr>
              <a:t>13/01/2022</a:t>
            </a:fld>
            <a:endParaRPr lang="es-DO">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8CEDE554-DB0B-4E6A-888F-7CDFC83398D7}"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674658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lvl1pPr>
              <a:defRPr/>
            </a:lvl1pPr>
          </a:lstStyle>
          <a:p>
            <a:pPr>
              <a:defRPr/>
            </a:pPr>
            <a:fld id="{30ABFE3B-38EB-4F1C-9041-4D30C7C177F2}"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5884B395-0A74-4C7C-94DA-AD86C99FA61E}"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2446001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D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10"/>
          </p:nvPr>
        </p:nvSpPr>
        <p:spPr/>
        <p:txBody>
          <a:bodyPr/>
          <a:lstStyle>
            <a:lvl1pPr>
              <a:defRPr/>
            </a:lvl1pPr>
          </a:lstStyle>
          <a:p>
            <a:pPr>
              <a:defRPr/>
            </a:pPr>
            <a:fld id="{A98A1FAE-4C37-4AD6-91F5-4153E211CEC2}"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63CCC70C-4C1E-4503-B70B-0BED60EAB431}"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4031464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4" name="3 Rectángulo"/>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4 Rectángulo"/>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1 Título"/>
          <p:cNvSpPr>
            <a:spLocks noGrp="1"/>
          </p:cNvSpPr>
          <p:nvPr>
            <p:ph type="ctrTitle"/>
          </p:nvPr>
        </p:nvSpPr>
        <p:spPr>
          <a:xfrm>
            <a:off x="685800" y="3355848"/>
            <a:ext cx="8077200" cy="1673352"/>
          </a:xfrm>
        </p:spPr>
        <p:txBody>
          <a:bodyPr tIns="0" bIns="0" anchor="t"/>
          <a:lstStyle>
            <a:lvl1pPr algn="l">
              <a:defRPr sz="4700" b="1"/>
            </a:lvl1pPr>
            <a:extLst/>
          </a:lstStyle>
          <a:p>
            <a:r>
              <a:rPr lang="es-ES" smtClean="0"/>
              <a:t>Haga clic para modificar el estilo de título del patrón</a:t>
            </a:r>
            <a:endParaRPr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s-ES" smtClean="0"/>
              <a:t>Haga clic para modificar el estilo de subtítulo del patrón</a:t>
            </a:r>
            <a:endParaRPr lang="en-US"/>
          </a:p>
        </p:txBody>
      </p:sp>
      <p:sp>
        <p:nvSpPr>
          <p:cNvPr id="6" name="3 Marcador de fecha"/>
          <p:cNvSpPr>
            <a:spLocks noGrp="1"/>
          </p:cNvSpPr>
          <p:nvPr>
            <p:ph type="dt" sz="half" idx="10"/>
          </p:nvPr>
        </p:nvSpPr>
        <p:spPr/>
        <p:txBody>
          <a:bodyPr/>
          <a:lstStyle>
            <a:lvl1pPr>
              <a:defRPr/>
            </a:lvl1pPr>
          </a:lstStyle>
          <a:p>
            <a:pPr>
              <a:defRPr/>
            </a:pPr>
            <a:fld id="{109B1310-3F67-47C4-8D8D-87885ABDF09F}" type="datetimeFigureOut">
              <a:rPr lang="es-DO">
                <a:solidFill>
                  <a:prstClr val="white">
                    <a:tint val="95000"/>
                  </a:prstClr>
                </a:solidFill>
              </a:rPr>
              <a:pPr>
                <a:defRPr/>
              </a:pPr>
              <a:t>13/01/2022</a:t>
            </a:fld>
            <a:endParaRPr lang="es-DO">
              <a:solidFill>
                <a:prstClr val="white">
                  <a:tint val="95000"/>
                </a:prstClr>
              </a:solidFill>
            </a:endParaRPr>
          </a:p>
        </p:txBody>
      </p:sp>
      <p:sp>
        <p:nvSpPr>
          <p:cNvPr id="7" name="4 Marcador de pie de página"/>
          <p:cNvSpPr>
            <a:spLocks noGrp="1"/>
          </p:cNvSpPr>
          <p:nvPr>
            <p:ph type="ftr" sz="quarter" idx="11"/>
          </p:nvPr>
        </p:nvSpPr>
        <p:spPr/>
        <p:txBody>
          <a:bodyPr/>
          <a:lstStyle>
            <a:lvl1pPr>
              <a:defRPr/>
            </a:lvl1pPr>
          </a:lstStyle>
          <a:p>
            <a:pPr>
              <a:defRPr/>
            </a:pPr>
            <a:endParaRPr lang="es-DO">
              <a:solidFill>
                <a:prstClr val="white">
                  <a:tint val="95000"/>
                </a:prstClr>
              </a:solidFill>
            </a:endParaRPr>
          </a:p>
        </p:txBody>
      </p:sp>
      <p:sp>
        <p:nvSpPr>
          <p:cNvPr id="8" name="5 Marcador de número de diapositiva"/>
          <p:cNvSpPr>
            <a:spLocks noGrp="1"/>
          </p:cNvSpPr>
          <p:nvPr>
            <p:ph type="sldNum" sz="quarter" idx="12"/>
          </p:nvPr>
        </p:nvSpPr>
        <p:spPr/>
        <p:txBody>
          <a:bodyPr/>
          <a:lstStyle>
            <a:lvl1pPr>
              <a:defRPr/>
            </a:lvl1pPr>
          </a:lstStyle>
          <a:p>
            <a:pPr>
              <a:defRPr/>
            </a:pPr>
            <a:fld id="{8F02D8E2-CFCE-4628-B2A8-147EC8897A69}" type="slidenum">
              <a:rPr lang="es-DO">
                <a:solidFill>
                  <a:prstClr val="white">
                    <a:tint val="95000"/>
                  </a:prstClr>
                </a:solidFill>
              </a:rPr>
              <a:pPr>
                <a:defRPr/>
              </a:pPr>
              <a:t>‹Nº›</a:t>
            </a:fld>
            <a:endParaRPr lang="es-DO">
              <a:solidFill>
                <a:prstClr val="white">
                  <a:tint val="95000"/>
                </a:prstClr>
              </a:solidFill>
            </a:endParaRPr>
          </a:p>
        </p:txBody>
      </p:sp>
    </p:spTree>
    <p:extLst>
      <p:ext uri="{BB962C8B-B14F-4D97-AF65-F5344CB8AC3E}">
        <p14:creationId xmlns:p14="http://schemas.microsoft.com/office/powerpoint/2010/main" val="428506670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extLst/>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D6C05BDD-CD8C-49CD-B374-8EC4B54CE5F1}" type="datetimeFigureOut">
              <a:rPr lang="es-DO">
                <a:solidFill>
                  <a:prstClr val="black">
                    <a:tint val="95000"/>
                  </a:prstClr>
                </a:solidFill>
              </a:rPr>
              <a:pPr>
                <a:defRPr/>
              </a:pPr>
              <a:t>13/01/2022</a:t>
            </a:fld>
            <a:endParaRPr lang="es-DO">
              <a:solidFill>
                <a:prstClr val="black">
                  <a:tint val="9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1C87F850-E112-44DE-AF23-B5EF48103D29}"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248407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4" name="3 Rectángulo"/>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4 Rectángulo"/>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1 Título"/>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s-ES" smtClean="0"/>
              <a:t>Haga clic para modificar el estilo de texto del patrón</a:t>
            </a:r>
          </a:p>
        </p:txBody>
      </p:sp>
      <p:sp>
        <p:nvSpPr>
          <p:cNvPr id="6" name="3 Marcador de fecha"/>
          <p:cNvSpPr>
            <a:spLocks noGrp="1"/>
          </p:cNvSpPr>
          <p:nvPr>
            <p:ph type="dt" sz="half" idx="10"/>
          </p:nvPr>
        </p:nvSpPr>
        <p:spPr/>
        <p:txBody>
          <a:bodyPr/>
          <a:lstStyle>
            <a:lvl1pPr>
              <a:defRPr/>
            </a:lvl1pPr>
          </a:lstStyle>
          <a:p>
            <a:pPr>
              <a:defRPr/>
            </a:pPr>
            <a:fld id="{DEDC6036-8C07-4BD5-A407-BFBD40AC5781}" type="datetimeFigureOut">
              <a:rPr lang="es-DO">
                <a:solidFill>
                  <a:prstClr val="white">
                    <a:tint val="95000"/>
                  </a:prstClr>
                </a:solidFill>
              </a:rPr>
              <a:pPr>
                <a:defRPr/>
              </a:pPr>
              <a:t>13/01/2022</a:t>
            </a:fld>
            <a:endParaRPr lang="es-DO">
              <a:solidFill>
                <a:prstClr val="white">
                  <a:tint val="95000"/>
                </a:prstClr>
              </a:solidFill>
            </a:endParaRPr>
          </a:p>
        </p:txBody>
      </p:sp>
      <p:sp>
        <p:nvSpPr>
          <p:cNvPr id="7" name="4 Marcador de pie de página"/>
          <p:cNvSpPr>
            <a:spLocks noGrp="1"/>
          </p:cNvSpPr>
          <p:nvPr>
            <p:ph type="ftr" sz="quarter" idx="11"/>
          </p:nvPr>
        </p:nvSpPr>
        <p:spPr/>
        <p:txBody>
          <a:bodyPr/>
          <a:lstStyle>
            <a:lvl1pPr>
              <a:defRPr/>
            </a:lvl1pPr>
          </a:lstStyle>
          <a:p>
            <a:pPr>
              <a:defRPr/>
            </a:pPr>
            <a:endParaRPr lang="es-DO">
              <a:solidFill>
                <a:prstClr val="white">
                  <a:tint val="95000"/>
                </a:prstClr>
              </a:solidFill>
            </a:endParaRPr>
          </a:p>
        </p:txBody>
      </p:sp>
      <p:sp>
        <p:nvSpPr>
          <p:cNvPr id="8" name="5 Marcador de número de diapositiva"/>
          <p:cNvSpPr>
            <a:spLocks noGrp="1"/>
          </p:cNvSpPr>
          <p:nvPr>
            <p:ph type="sldNum" sz="quarter" idx="12"/>
          </p:nvPr>
        </p:nvSpPr>
        <p:spPr/>
        <p:txBody>
          <a:bodyPr/>
          <a:lstStyle>
            <a:lvl1pPr>
              <a:defRPr/>
            </a:lvl1pPr>
          </a:lstStyle>
          <a:p>
            <a:pPr>
              <a:defRPr/>
            </a:pPr>
            <a:fld id="{F00A6FAF-B590-4246-BA6A-A61365F26237}" type="slidenum">
              <a:rPr lang="es-DO">
                <a:solidFill>
                  <a:prstClr val="white">
                    <a:tint val="95000"/>
                  </a:prstClr>
                </a:solidFill>
              </a:rPr>
              <a:pPr>
                <a:defRPr/>
              </a:pPr>
              <a:t>‹Nº›</a:t>
            </a:fld>
            <a:endParaRPr lang="es-DO">
              <a:solidFill>
                <a:prstClr val="white">
                  <a:tint val="95000"/>
                </a:prstClr>
              </a:solidFill>
            </a:endParaRPr>
          </a:p>
        </p:txBody>
      </p:sp>
    </p:spTree>
    <p:extLst>
      <p:ext uri="{BB962C8B-B14F-4D97-AF65-F5344CB8AC3E}">
        <p14:creationId xmlns:p14="http://schemas.microsoft.com/office/powerpoint/2010/main" val="123233973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3 Marcador de fecha"/>
          <p:cNvSpPr>
            <a:spLocks noGrp="1"/>
          </p:cNvSpPr>
          <p:nvPr>
            <p:ph type="dt" sz="half" idx="10"/>
          </p:nvPr>
        </p:nvSpPr>
        <p:spPr/>
        <p:txBody>
          <a:bodyPr/>
          <a:lstStyle>
            <a:lvl1pPr>
              <a:defRPr/>
            </a:lvl1pPr>
          </a:lstStyle>
          <a:p>
            <a:pPr>
              <a:defRPr/>
            </a:pPr>
            <a:fld id="{4A227D4E-C062-407D-8840-084505DFB159}" type="datetimeFigureOut">
              <a:rPr lang="es-DO">
                <a:solidFill>
                  <a:prstClr val="black">
                    <a:tint val="95000"/>
                  </a:prstClr>
                </a:solidFill>
              </a:rPr>
              <a:pPr>
                <a:defRPr/>
              </a:pPr>
              <a:t>13/01/2022</a:t>
            </a:fld>
            <a:endParaRPr lang="es-DO">
              <a:solidFill>
                <a:prstClr val="black">
                  <a:tint val="9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B76554A-1779-4A8F-BD03-2AA98C38FA06}"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1809999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s-ES" smtClean="0"/>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p:txBody>
          <a:bodyPr/>
          <a:lstStyle>
            <a:lvl1pPr>
              <a:defRPr/>
            </a:lvl1pPr>
          </a:lstStyle>
          <a:p>
            <a:pPr>
              <a:defRPr/>
            </a:pPr>
            <a:fld id="{8CEDB2F3-5E96-4CB3-9AAA-A8C995DCA36C}" type="datetimeFigureOut">
              <a:rPr lang="es-DO">
                <a:solidFill>
                  <a:prstClr val="black">
                    <a:tint val="95000"/>
                  </a:prstClr>
                </a:solidFill>
              </a:rPr>
              <a:pPr>
                <a:defRPr/>
              </a:pPr>
              <a:t>13/01/2022</a:t>
            </a:fld>
            <a:endParaRPr lang="es-DO">
              <a:solidFill>
                <a:prstClr val="black">
                  <a:tint val="9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AB4AFC7A-13D9-44FD-AB9F-3E2F4E19136B}"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3540714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a:defRPr/>
            </a:pPr>
            <a:fld id="{9445B652-32BD-495F-AB87-6843955CFFE3}" type="datetimeFigureOut">
              <a:rPr lang="es-DO">
                <a:solidFill>
                  <a:prstClr val="black">
                    <a:tint val="95000"/>
                  </a:prstClr>
                </a:solidFill>
              </a:rPr>
              <a:pPr>
                <a:defRPr/>
              </a:pPr>
              <a:t>13/01/2022</a:t>
            </a:fld>
            <a:endParaRPr lang="es-DO">
              <a:solidFill>
                <a:prstClr val="black">
                  <a:tint val="9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6409E84A-D0D9-407A-8B12-DC47A94BFE69}"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63619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1864993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fld id="{B24E9140-F612-4F4C-A94D-C2C39B5BA4F2}" type="datetimeFigureOut">
              <a:rPr lang="es-DO">
                <a:solidFill>
                  <a:prstClr val="black">
                    <a:tint val="95000"/>
                  </a:prstClr>
                </a:solidFill>
              </a:rPr>
              <a:pPr>
                <a:defRPr/>
              </a:pPr>
              <a:t>13/01/2022</a:t>
            </a:fld>
            <a:endParaRPr lang="es-DO">
              <a:solidFill>
                <a:prstClr val="black">
                  <a:tint val="95000"/>
                </a:prstClr>
              </a:solidFill>
            </a:endParaRPr>
          </a:p>
        </p:txBody>
      </p:sp>
      <p:sp>
        <p:nvSpPr>
          <p:cNvPr id="3" name="2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4" name="3 Marcador de número de diapositiva"/>
          <p:cNvSpPr>
            <a:spLocks noGrp="1"/>
          </p:cNvSpPr>
          <p:nvPr>
            <p:ph type="sldNum" sz="quarter" idx="12"/>
          </p:nvPr>
        </p:nvSpPr>
        <p:spPr/>
        <p:txBody>
          <a:bodyPr/>
          <a:lstStyle>
            <a:lvl1pPr>
              <a:defRPr/>
            </a:lvl1pPr>
          </a:lstStyle>
          <a:p>
            <a:pPr>
              <a:defRPr/>
            </a:pPr>
            <a:fld id="{36AFB4B0-CAE4-4A73-92A7-F90CF965B05F}"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18950955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5" name="4 Rectángulo"/>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5 Rectángulo"/>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1 Título"/>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s-ES" smtClean="0"/>
              <a:t>Haga clic para modificar el estilo de título del patrón</a:t>
            </a:r>
            <a:endParaRPr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s-ES" smtClean="0"/>
              <a:t>Haga clic para modificar el estilo de texto del patrón</a:t>
            </a:r>
          </a:p>
        </p:txBody>
      </p:sp>
      <p:sp>
        <p:nvSpPr>
          <p:cNvPr id="7" name="4 Marcador de fecha"/>
          <p:cNvSpPr>
            <a:spLocks noGrp="1"/>
          </p:cNvSpPr>
          <p:nvPr>
            <p:ph type="dt" sz="half" idx="10"/>
          </p:nvPr>
        </p:nvSpPr>
        <p:spPr/>
        <p:txBody>
          <a:bodyPr/>
          <a:lstStyle>
            <a:lvl1pPr>
              <a:defRPr/>
            </a:lvl1pPr>
          </a:lstStyle>
          <a:p>
            <a:pPr>
              <a:defRPr/>
            </a:pPr>
            <a:fld id="{FF96C3E7-9685-4023-A677-BE3017BEACC9}" type="datetimeFigureOut">
              <a:rPr lang="es-DO">
                <a:solidFill>
                  <a:prstClr val="black">
                    <a:tint val="95000"/>
                  </a:prstClr>
                </a:solidFill>
              </a:rPr>
              <a:pPr>
                <a:defRPr/>
              </a:pPr>
              <a:t>13/01/2022</a:t>
            </a:fld>
            <a:endParaRPr lang="es-DO">
              <a:solidFill>
                <a:prstClr val="black">
                  <a:tint val="95000"/>
                </a:prstClr>
              </a:solidFill>
            </a:endParaRPr>
          </a:p>
        </p:txBody>
      </p:sp>
      <p:sp>
        <p:nvSpPr>
          <p:cNvPr id="8" name="5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9" name="6 Marcador de número de diapositiva"/>
          <p:cNvSpPr>
            <a:spLocks noGrp="1"/>
          </p:cNvSpPr>
          <p:nvPr>
            <p:ph type="sldNum" sz="quarter" idx="12"/>
          </p:nvPr>
        </p:nvSpPr>
        <p:spPr/>
        <p:txBody>
          <a:bodyPr/>
          <a:lstStyle>
            <a:lvl1pPr>
              <a:defRPr/>
            </a:lvl1pPr>
          </a:lstStyle>
          <a:p>
            <a:pPr>
              <a:defRPr/>
            </a:pPr>
            <a:fld id="{7A05A673-132A-4C8E-8A49-E10A2C9021D8}"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559989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5" name="4 Rectángulo"/>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6" name="5 Rectángulo"/>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s-ES" smtClean="0"/>
              <a:t>Haga clic para modificar el estilo de texto del patrón</a:t>
            </a:r>
          </a:p>
        </p:txBody>
      </p:sp>
      <p:sp>
        <p:nvSpPr>
          <p:cNvPr id="7" name="4 Marcador de fecha"/>
          <p:cNvSpPr>
            <a:spLocks noGrp="1"/>
          </p:cNvSpPr>
          <p:nvPr>
            <p:ph type="dt" sz="half" idx="10"/>
          </p:nvPr>
        </p:nvSpPr>
        <p:spPr>
          <a:xfrm>
            <a:off x="165100" y="1169988"/>
            <a:ext cx="2522538" cy="201612"/>
          </a:xfrm>
        </p:spPr>
        <p:txBody>
          <a:bodyPr/>
          <a:lstStyle>
            <a:lvl1pPr>
              <a:defRPr/>
            </a:lvl1pPr>
          </a:lstStyle>
          <a:p>
            <a:pPr>
              <a:defRPr/>
            </a:pPr>
            <a:fld id="{5D5D56CC-61E2-4BC1-A47E-21C9EF41264A}" type="datetimeFigureOut">
              <a:rPr lang="es-DO">
                <a:solidFill>
                  <a:prstClr val="black">
                    <a:tint val="95000"/>
                  </a:prstClr>
                </a:solidFill>
              </a:rPr>
              <a:pPr>
                <a:defRPr/>
              </a:pPr>
              <a:t>13/01/2022</a:t>
            </a:fld>
            <a:endParaRPr lang="es-DO">
              <a:solidFill>
                <a:prstClr val="black">
                  <a:tint val="95000"/>
                </a:prstClr>
              </a:solidFill>
            </a:endParaRPr>
          </a:p>
        </p:txBody>
      </p:sp>
      <p:sp>
        <p:nvSpPr>
          <p:cNvPr id="8" name="5 Marcador de pie de página"/>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s-DO">
              <a:solidFill>
                <a:prstClr val="white">
                  <a:shade val="50000"/>
                </a:prstClr>
              </a:solidFill>
            </a:endParaRPr>
          </a:p>
        </p:txBody>
      </p:sp>
      <p:sp>
        <p:nvSpPr>
          <p:cNvPr id="9" name="6 Marcador de número de diapositiva"/>
          <p:cNvSpPr>
            <a:spLocks noGrp="1"/>
          </p:cNvSpPr>
          <p:nvPr>
            <p:ph type="sldNum" sz="quarter" idx="12"/>
          </p:nvPr>
        </p:nvSpPr>
        <p:spPr>
          <a:xfrm>
            <a:off x="8339138" y="1169988"/>
            <a:ext cx="733425" cy="201612"/>
          </a:xfrm>
        </p:spPr>
        <p:txBody>
          <a:bodyPr/>
          <a:lstStyle>
            <a:lvl1pPr>
              <a:defRPr/>
            </a:lvl1pPr>
          </a:lstStyle>
          <a:p>
            <a:pPr>
              <a:defRPr/>
            </a:pPr>
            <a:fld id="{8D2D2D82-FC88-4D53-800F-A78B979351C8}"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290657113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DBB6E191-0CE1-4948-A51E-B70E9B6DB997}" type="datetimeFigureOut">
              <a:rPr lang="es-DO">
                <a:solidFill>
                  <a:prstClr val="black">
                    <a:tint val="95000"/>
                  </a:prstClr>
                </a:solidFill>
              </a:rPr>
              <a:pPr>
                <a:defRPr/>
              </a:pPr>
              <a:t>13/01/2022</a:t>
            </a:fld>
            <a:endParaRPr lang="es-DO">
              <a:solidFill>
                <a:prstClr val="black">
                  <a:tint val="9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DO">
              <a:solidFill>
                <a:prstClr val="black">
                  <a:tint val="9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2132971-E164-44BA-96DE-767EA51CCB37}"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14244064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5" name="4 Rectángulo"/>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1 Título vertical"/>
          <p:cNvSpPr>
            <a:spLocks noGrp="1"/>
          </p:cNvSpPr>
          <p:nvPr>
            <p:ph type="title" orient="vert"/>
          </p:nvPr>
        </p:nvSpPr>
        <p:spPr>
          <a:xfrm>
            <a:off x="6781800" y="274640"/>
            <a:ext cx="1905000" cy="5851525"/>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304800"/>
            <a:ext cx="6019800" cy="5851525"/>
          </a:xfrm>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3 Marcador de fecha"/>
          <p:cNvSpPr>
            <a:spLocks noGrp="1"/>
          </p:cNvSpPr>
          <p:nvPr>
            <p:ph type="dt" sz="half" idx="10"/>
          </p:nvPr>
        </p:nvSpPr>
        <p:spPr/>
        <p:txBody>
          <a:bodyPr/>
          <a:lstStyle>
            <a:lvl1pPr>
              <a:defRPr/>
            </a:lvl1pPr>
          </a:lstStyle>
          <a:p>
            <a:pPr>
              <a:defRPr/>
            </a:pPr>
            <a:fld id="{EB49232D-FBCF-4127-8C22-4CA9118DC597}" type="datetimeFigureOut">
              <a:rPr lang="es-DO">
                <a:solidFill>
                  <a:prstClr val="black">
                    <a:tint val="95000"/>
                  </a:prstClr>
                </a:solidFill>
              </a:rPr>
              <a:pPr>
                <a:defRPr/>
              </a:pPr>
              <a:t>13/01/2022</a:t>
            </a:fld>
            <a:endParaRPr lang="es-DO">
              <a:solidFill>
                <a:prstClr val="black">
                  <a:tint val="95000"/>
                </a:prstClr>
              </a:solidFill>
            </a:endParaRPr>
          </a:p>
        </p:txBody>
      </p:sp>
      <p:sp>
        <p:nvSpPr>
          <p:cNvPr id="7" name="4 Marcador de pie de página"/>
          <p:cNvSpPr>
            <a:spLocks noGrp="1"/>
          </p:cNvSpPr>
          <p:nvPr>
            <p:ph type="ftr" sz="quarter" idx="11"/>
          </p:nvPr>
        </p:nvSpPr>
        <p:spPr>
          <a:xfrm>
            <a:off x="2640013" y="6376988"/>
            <a:ext cx="3836987" cy="365125"/>
          </a:xfrm>
        </p:spPr>
        <p:txBody>
          <a:bodyPr/>
          <a:lstStyle>
            <a:lvl1pPr>
              <a:defRPr/>
            </a:lvl1pPr>
          </a:lstStyle>
          <a:p>
            <a:pPr>
              <a:defRPr/>
            </a:pPr>
            <a:endParaRPr lang="es-DO">
              <a:solidFill>
                <a:prstClr val="black">
                  <a:tint val="95000"/>
                </a:prstClr>
              </a:solidFill>
            </a:endParaRPr>
          </a:p>
        </p:txBody>
      </p:sp>
      <p:sp>
        <p:nvSpPr>
          <p:cNvPr id="8" name="5 Marcador de número de diapositiva"/>
          <p:cNvSpPr>
            <a:spLocks noGrp="1"/>
          </p:cNvSpPr>
          <p:nvPr>
            <p:ph type="sldNum" sz="quarter" idx="12"/>
          </p:nvPr>
        </p:nvSpPr>
        <p:spPr/>
        <p:txBody>
          <a:bodyPr/>
          <a:lstStyle>
            <a:lvl1pPr>
              <a:defRPr/>
            </a:lvl1pPr>
          </a:lstStyle>
          <a:p>
            <a:pPr>
              <a:defRPr/>
            </a:pPr>
            <a:fld id="{B38A5650-A09D-4D21-BAC1-AB3430CBE43B}" type="slidenum">
              <a:rPr lang="es-DO">
                <a:solidFill>
                  <a:prstClr val="black">
                    <a:tint val="95000"/>
                  </a:prstClr>
                </a:solidFill>
              </a:rPr>
              <a:pPr>
                <a:defRPr/>
              </a:pPr>
              <a:t>‹Nº›</a:t>
            </a:fld>
            <a:endParaRPr lang="es-DO">
              <a:solidFill>
                <a:prstClr val="black">
                  <a:tint val="95000"/>
                </a:prstClr>
              </a:solidFill>
            </a:endParaRPr>
          </a:p>
        </p:txBody>
      </p:sp>
    </p:spTree>
    <p:extLst>
      <p:ext uri="{BB962C8B-B14F-4D97-AF65-F5344CB8AC3E}">
        <p14:creationId xmlns:p14="http://schemas.microsoft.com/office/powerpoint/2010/main" val="40740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7" name="6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8" name="7 Marcador de pie de página"/>
          <p:cNvSpPr>
            <a:spLocks noGrp="1"/>
          </p:cNvSpPr>
          <p:nvPr>
            <p:ph type="ftr" sz="quarter" idx="11"/>
          </p:nvPr>
        </p:nvSpPr>
        <p:spPr/>
        <p:txBody>
          <a:bodyPr/>
          <a:lstStyle/>
          <a:p>
            <a:endParaRPr lang="es-DO"/>
          </a:p>
        </p:txBody>
      </p:sp>
      <p:sp>
        <p:nvSpPr>
          <p:cNvPr id="9" name="8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1339953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DO"/>
          </a:p>
        </p:txBody>
      </p:sp>
      <p:sp>
        <p:nvSpPr>
          <p:cNvPr id="3" name="2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4" name="3 Marcador de pie de página"/>
          <p:cNvSpPr>
            <a:spLocks noGrp="1"/>
          </p:cNvSpPr>
          <p:nvPr>
            <p:ph type="ftr" sz="quarter" idx="11"/>
          </p:nvPr>
        </p:nvSpPr>
        <p:spPr/>
        <p:txBody>
          <a:bodyPr/>
          <a:lstStyle/>
          <a:p>
            <a:endParaRPr lang="es-DO"/>
          </a:p>
        </p:txBody>
      </p:sp>
      <p:sp>
        <p:nvSpPr>
          <p:cNvPr id="5" name="4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1328793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3" name="2 Marcador de pie de página"/>
          <p:cNvSpPr>
            <a:spLocks noGrp="1"/>
          </p:cNvSpPr>
          <p:nvPr>
            <p:ph type="ftr" sz="quarter" idx="11"/>
          </p:nvPr>
        </p:nvSpPr>
        <p:spPr/>
        <p:txBody>
          <a:bodyPr/>
          <a:lstStyle/>
          <a:p>
            <a:endParaRPr lang="es-DO"/>
          </a:p>
        </p:txBody>
      </p:sp>
      <p:sp>
        <p:nvSpPr>
          <p:cNvPr id="4" name="3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153316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D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33987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D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D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4E8DC09-D583-4A66-8023-FEF7EA7E8B99}" type="datetimeFigureOut">
              <a:rPr lang="es-DO" smtClean="0"/>
              <a:t>13/01/2022</a:t>
            </a:fld>
            <a:endParaRPr lang="es-DO"/>
          </a:p>
        </p:txBody>
      </p:sp>
      <p:sp>
        <p:nvSpPr>
          <p:cNvPr id="6" name="5 Marcador de pie de página"/>
          <p:cNvSpPr>
            <a:spLocks noGrp="1"/>
          </p:cNvSpPr>
          <p:nvPr>
            <p:ph type="ftr" sz="quarter" idx="11"/>
          </p:nvPr>
        </p:nvSpPr>
        <p:spPr/>
        <p:txBody>
          <a:bodyPr/>
          <a:lstStyle/>
          <a:p>
            <a:endParaRPr lang="es-DO"/>
          </a:p>
        </p:txBody>
      </p:sp>
      <p:sp>
        <p:nvSpPr>
          <p:cNvPr id="7" name="6 Marcador de número de diapositiva"/>
          <p:cNvSpPr>
            <a:spLocks noGrp="1"/>
          </p:cNvSpPr>
          <p:nvPr>
            <p:ph type="sldNum" sz="quarter" idx="12"/>
          </p:nvPr>
        </p:nvSpPr>
        <p:spPr/>
        <p:txBody>
          <a:bodyPr/>
          <a:lstStyle/>
          <a:p>
            <a:fld id="{5725AA3B-BC74-46BC-86A3-552045674AA4}" type="slidenum">
              <a:rPr lang="es-DO" smtClean="0"/>
              <a:t>‹Nº›</a:t>
            </a:fld>
            <a:endParaRPr lang="es-DO"/>
          </a:p>
        </p:txBody>
      </p:sp>
    </p:spTree>
    <p:extLst>
      <p:ext uri="{BB962C8B-B14F-4D97-AF65-F5344CB8AC3E}">
        <p14:creationId xmlns:p14="http://schemas.microsoft.com/office/powerpoint/2010/main" val="384547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D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8DC09-D583-4A66-8023-FEF7EA7E8B99}" type="datetimeFigureOut">
              <a:rPr lang="es-DO" smtClean="0"/>
              <a:t>13/01/2022</a:t>
            </a:fld>
            <a:endParaRPr lang="es-D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5AA3B-BC74-46BC-86A3-552045674AA4}" type="slidenum">
              <a:rPr lang="es-DO" smtClean="0"/>
              <a:t>‹Nº›</a:t>
            </a:fld>
            <a:endParaRPr lang="es-DO"/>
          </a:p>
        </p:txBody>
      </p:sp>
    </p:spTree>
    <p:extLst>
      <p:ext uri="{BB962C8B-B14F-4D97-AF65-F5344CB8AC3E}">
        <p14:creationId xmlns:p14="http://schemas.microsoft.com/office/powerpoint/2010/main" val="1611573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DO"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4CD8706-41FD-4889-910A-10E3961A81AA}"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4926A45-0F1E-437E-B1C0-FF0DD7294F7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598452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s-DO"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4CD8706-41FD-4889-910A-10E3961A81AA}" type="datetimeFigureOut">
              <a:rPr lang="es-DO">
                <a:solidFill>
                  <a:prstClr val="black">
                    <a:tint val="75000"/>
                  </a:prstClr>
                </a:solidFill>
              </a:rPr>
              <a:pPr>
                <a:defRPr/>
              </a:pPr>
              <a:t>13/01/2022</a:t>
            </a:fld>
            <a:endParaRPr lang="es-DO">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DO">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4926A45-0F1E-437E-B1C0-FF0DD7294F78}" type="slidenum">
              <a:rPr lang="es-DO">
                <a:solidFill>
                  <a:prstClr val="black">
                    <a:tint val="75000"/>
                  </a:prstClr>
                </a:solidFill>
              </a:rPr>
              <a:pPr>
                <a:defRPr/>
              </a:pPr>
              <a:t>‹Nº›</a:t>
            </a:fld>
            <a:endParaRPr lang="es-DO">
              <a:solidFill>
                <a:prstClr val="black">
                  <a:tint val="75000"/>
                </a:prstClr>
              </a:solidFill>
            </a:endParaRPr>
          </a:p>
        </p:txBody>
      </p:sp>
    </p:spTree>
    <p:extLst>
      <p:ext uri="{BB962C8B-B14F-4D97-AF65-F5344CB8AC3E}">
        <p14:creationId xmlns:p14="http://schemas.microsoft.com/office/powerpoint/2010/main" val="33546734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D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7" name="6 Rectángulo"/>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base">
              <a:spcBef>
                <a:spcPct val="0"/>
              </a:spcBef>
              <a:spcAft>
                <a:spcPct val="0"/>
              </a:spcAft>
              <a:defRPr/>
            </a:pPr>
            <a:endParaRPr lang="en-US">
              <a:solidFill>
                <a:prstClr val="white"/>
              </a:solidFill>
            </a:endParaRPr>
          </a:p>
        </p:txBody>
      </p:sp>
      <p:sp>
        <p:nvSpPr>
          <p:cNvPr id="2" name="1 Marcador de título"/>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s-ES" smtClean="0"/>
              <a:t>Haga clic para modificar el estilo de título del patrón</a:t>
            </a:r>
            <a:endParaRPr lang="en-US"/>
          </a:p>
        </p:txBody>
      </p:sp>
      <p:sp>
        <p:nvSpPr>
          <p:cNvPr id="2053" name="2 Marcador de texto"/>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3 Marcador de fecha"/>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fontAlgn="base">
              <a:spcBef>
                <a:spcPct val="0"/>
              </a:spcBef>
              <a:spcAft>
                <a:spcPct val="0"/>
              </a:spcAft>
              <a:defRPr/>
            </a:pPr>
            <a:fld id="{2002A6BE-71E1-4CE9-9D89-534E3DECBD35}" type="datetimeFigureOut">
              <a:rPr lang="es-DO">
                <a:solidFill>
                  <a:prstClr val="black">
                    <a:tint val="95000"/>
                  </a:prstClr>
                </a:solidFill>
                <a:latin typeface="Arial" charset="0"/>
                <a:cs typeface="Arial" charset="0"/>
              </a:rPr>
              <a:pPr fontAlgn="base">
                <a:spcBef>
                  <a:spcPct val="0"/>
                </a:spcBef>
                <a:spcAft>
                  <a:spcPct val="0"/>
                </a:spcAft>
                <a:defRPr/>
              </a:pPr>
              <a:t>13/01/2022</a:t>
            </a:fld>
            <a:endParaRPr lang="es-DO">
              <a:solidFill>
                <a:prstClr val="black">
                  <a:tint val="95000"/>
                </a:prstClr>
              </a:solidFill>
              <a:latin typeface="Arial" charset="0"/>
              <a:cs typeface="Arial" charset="0"/>
            </a:endParaRPr>
          </a:p>
        </p:txBody>
      </p:sp>
      <p:sp>
        <p:nvSpPr>
          <p:cNvPr id="5" name="4 Marcador de pie de página"/>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fontAlgn="base">
              <a:spcBef>
                <a:spcPct val="0"/>
              </a:spcBef>
              <a:spcAft>
                <a:spcPct val="0"/>
              </a:spcAft>
              <a:defRPr/>
            </a:pPr>
            <a:endParaRPr lang="es-DO">
              <a:solidFill>
                <a:prstClr val="black">
                  <a:tint val="95000"/>
                </a:prstClr>
              </a:solidFill>
              <a:latin typeface="Arial" charset="0"/>
              <a:cs typeface="Arial" charset="0"/>
            </a:endParaRPr>
          </a:p>
        </p:txBody>
      </p:sp>
      <p:sp>
        <p:nvSpPr>
          <p:cNvPr id="6" name="5 Marcador de número de diapositiva"/>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fontAlgn="base">
              <a:spcBef>
                <a:spcPct val="0"/>
              </a:spcBef>
              <a:spcAft>
                <a:spcPct val="0"/>
              </a:spcAft>
              <a:defRPr/>
            </a:pPr>
            <a:fld id="{78621061-A123-4C78-8AEC-EB86BE28575E}" type="slidenum">
              <a:rPr lang="es-DO">
                <a:solidFill>
                  <a:prstClr val="black">
                    <a:tint val="95000"/>
                  </a:prstClr>
                </a:solidFill>
                <a:latin typeface="Arial" charset="0"/>
                <a:cs typeface="Arial" charset="0"/>
              </a:rPr>
              <a:pPr fontAlgn="base">
                <a:spcBef>
                  <a:spcPct val="0"/>
                </a:spcBef>
                <a:spcAft>
                  <a:spcPct val="0"/>
                </a:spcAft>
                <a:defRPr/>
              </a:pPr>
              <a:t>‹Nº›</a:t>
            </a:fld>
            <a:endParaRPr lang="es-DO">
              <a:solidFill>
                <a:prstClr val="black">
                  <a:tint val="95000"/>
                </a:prstClr>
              </a:solidFill>
              <a:latin typeface="Arial" charset="0"/>
              <a:cs typeface="Arial" charset="0"/>
            </a:endParaRPr>
          </a:p>
        </p:txBody>
      </p:sp>
    </p:spTree>
    <p:extLst>
      <p:ext uri="{BB962C8B-B14F-4D97-AF65-F5344CB8AC3E}">
        <p14:creationId xmlns:p14="http://schemas.microsoft.com/office/powerpoint/2010/main" val="20754683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hyperlink" Target="http://www.laultimageneracion.com/2010/05/el-arca-de-noe-descubrimiento-2010.html"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biblia.com/bible/rvr60/Luc%2019.28?culture=es" TargetMode="External"/><Relationship Id="rId2" Type="http://schemas.openxmlformats.org/officeDocument/2006/relationships/hyperlink" Target="http://biblia.com/bible/rvr60/Jon%203.3?culture=es" TargetMode="External"/><Relationship Id="rId1" Type="http://schemas.openxmlformats.org/officeDocument/2006/relationships/slideLayout" Target="../slideLayouts/slideLayout2.xml"/><Relationship Id="rId4" Type="http://schemas.openxmlformats.org/officeDocument/2006/relationships/hyperlink" Target="http://biblia.com/bible/rvr60/Luc%2010.30?culture=e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enciclopedia.us.es/index.php/Navidad" TargetMode="External"/><Relationship Id="rId3" Type="http://schemas.openxmlformats.org/officeDocument/2006/relationships/hyperlink" Target="http://enciclopedia.us.es/index.php/1968" TargetMode="External"/><Relationship Id="rId7" Type="http://schemas.openxmlformats.org/officeDocument/2006/relationships/hyperlink" Target="http://enciclopedia.us.es/index.php/Biblia" TargetMode="External"/><Relationship Id="rId2" Type="http://schemas.openxmlformats.org/officeDocument/2006/relationships/hyperlink" Target="http://enciclopedia.us.es/index.php/Diciembre" TargetMode="External"/><Relationship Id="rId1" Type="http://schemas.openxmlformats.org/officeDocument/2006/relationships/slideLayout" Target="../slideLayouts/slideLayout13.xml"/><Relationship Id="rId6" Type="http://schemas.openxmlformats.org/officeDocument/2006/relationships/hyperlink" Target="http://enciclopedia.us.es/index.php/27_de_diciembre" TargetMode="External"/><Relationship Id="rId5" Type="http://schemas.openxmlformats.org/officeDocument/2006/relationships/hyperlink" Target="http://enciclopedia.us.es/index.php/21_de_diciembre" TargetMode="External"/><Relationship Id="rId4" Type="http://schemas.openxmlformats.org/officeDocument/2006/relationships/hyperlink" Target="http://enciclopedia.us.es/index.php?title=Apollo_8&amp;action=edit&amp;redlink=1"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7160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5" y="0"/>
            <a:ext cx="92465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62423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6" y="0"/>
            <a:ext cx="91376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5220072" y="260648"/>
            <a:ext cx="3923928" cy="2308324"/>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600" b="1" cap="none" spc="0" dirty="0" smtClean="0">
                <a:ln w="11430"/>
                <a:solidFill>
                  <a:srgbClr val="FFC000"/>
                </a:solidFill>
                <a:effectLst>
                  <a:outerShdw blurRad="80000" dist="40000" dir="5040000" algn="tl">
                    <a:srgbClr val="000000">
                      <a:alpha val="30000"/>
                    </a:srgbClr>
                  </a:outerShdw>
                </a:effectLst>
              </a:rPr>
              <a:t>DANIEL INTERPRETA EL SUEÑO DE NABUCODONOSOR</a:t>
            </a:r>
            <a:endParaRPr lang="es-ES" sz="3600" b="1" cap="none" spc="0" dirty="0">
              <a:ln w="11430"/>
              <a:solidFill>
                <a:srgbClr val="FFC00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09734088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r>
              <a:rPr lang="es-DO" dirty="0" smtClean="0"/>
              <a:t>DANIEL 2:31-34</a:t>
            </a:r>
            <a:endParaRPr lang="es-DO" dirty="0"/>
          </a:p>
        </p:txBody>
      </p:sp>
      <p:sp>
        <p:nvSpPr>
          <p:cNvPr id="3" name="2 Marcador de contenido"/>
          <p:cNvSpPr>
            <a:spLocks noGrp="1"/>
          </p:cNvSpPr>
          <p:nvPr>
            <p:ph idx="1"/>
          </p:nvPr>
        </p:nvSpPr>
        <p:spPr/>
        <p:txBody>
          <a:bodyPr>
            <a:normAutofit fontScale="85000" lnSpcReduction="20000"/>
          </a:bodyPr>
          <a:lstStyle/>
          <a:p>
            <a:pPr algn="just"/>
            <a:r>
              <a:rPr lang="es-DO" sz="3700" dirty="0" smtClean="0"/>
              <a:t>Tú, oh rey, veías, y he aquí una gran imagen. Esta imagen, que era muy grande, y cuya gloria era muy sublime, estaba en pie delante de ti, y su aspecto era terrible. </a:t>
            </a:r>
            <a:r>
              <a:rPr lang="es-DO" sz="3700" b="1" baseline="30000" dirty="0" smtClean="0"/>
              <a:t>32 </a:t>
            </a:r>
            <a:r>
              <a:rPr lang="es-DO" sz="3700" b="1" dirty="0" smtClean="0">
                <a:solidFill>
                  <a:schemeClr val="accent6">
                    <a:lumMod val="75000"/>
                  </a:schemeClr>
                </a:solidFill>
              </a:rPr>
              <a:t>La cabeza de esta imagen era de oro fino</a:t>
            </a:r>
            <a:r>
              <a:rPr lang="es-DO" sz="3700" dirty="0" smtClean="0"/>
              <a:t>; </a:t>
            </a:r>
            <a:r>
              <a:rPr lang="es-DO" sz="3700" b="1" dirty="0" smtClean="0">
                <a:solidFill>
                  <a:srgbClr val="C00000"/>
                </a:solidFill>
              </a:rPr>
              <a:t>su pecho y sus brazos, de plata</a:t>
            </a:r>
            <a:r>
              <a:rPr lang="es-DO" sz="3700" dirty="0" smtClean="0"/>
              <a:t>; </a:t>
            </a:r>
            <a:r>
              <a:rPr lang="es-DO" sz="3700" b="1" dirty="0" smtClean="0">
                <a:solidFill>
                  <a:srgbClr val="FF5050"/>
                </a:solidFill>
              </a:rPr>
              <a:t>su vientre y sus muslos, de bronce</a:t>
            </a:r>
            <a:r>
              <a:rPr lang="es-DO" sz="3700" b="1" dirty="0" smtClean="0">
                <a:solidFill>
                  <a:srgbClr val="FFC000"/>
                </a:solidFill>
              </a:rPr>
              <a:t>; </a:t>
            </a:r>
            <a:r>
              <a:rPr lang="es-DO" sz="3700" b="1" baseline="30000" dirty="0" smtClean="0"/>
              <a:t>33 </a:t>
            </a:r>
            <a:r>
              <a:rPr lang="es-DO" sz="3700" b="1" dirty="0" smtClean="0">
                <a:solidFill>
                  <a:srgbClr val="0DFF0D"/>
                </a:solidFill>
              </a:rPr>
              <a:t>sus piernas, de hierro; sus pies, en parte de hierro y en parte de barro cocido</a:t>
            </a:r>
            <a:r>
              <a:rPr lang="es-DO" sz="3700" b="1" dirty="0" smtClean="0"/>
              <a:t>. </a:t>
            </a:r>
            <a:r>
              <a:rPr lang="es-DO" sz="3700" b="1" baseline="30000" dirty="0" smtClean="0"/>
              <a:t>34 </a:t>
            </a:r>
            <a:r>
              <a:rPr lang="es-DO" sz="3700" dirty="0" smtClean="0"/>
              <a:t>Estabas mirando, hasta que una piedra fue cortada, no con mano, e hirió a la imagen en sus pies de hierro y de barro cocido, y los desmenuzó.</a:t>
            </a:r>
          </a:p>
          <a:p>
            <a:pPr algn="just"/>
            <a:endParaRPr lang="es-DO" dirty="0"/>
          </a:p>
        </p:txBody>
      </p:sp>
    </p:spTree>
    <p:extLst>
      <p:ext uri="{BB962C8B-B14F-4D97-AF65-F5344CB8AC3E}">
        <p14:creationId xmlns:p14="http://schemas.microsoft.com/office/powerpoint/2010/main" val="127310636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r>
              <a:rPr lang="es-DO" dirty="0" smtClean="0"/>
              <a:t>DANIEL 2:35-37</a:t>
            </a:r>
            <a:endParaRPr lang="es-DO" dirty="0"/>
          </a:p>
        </p:txBody>
      </p:sp>
      <p:sp>
        <p:nvSpPr>
          <p:cNvPr id="3" name="2 Marcador de contenido"/>
          <p:cNvSpPr>
            <a:spLocks noGrp="1"/>
          </p:cNvSpPr>
          <p:nvPr>
            <p:ph idx="1"/>
          </p:nvPr>
        </p:nvSpPr>
        <p:spPr/>
        <p:txBody>
          <a:bodyPr>
            <a:normAutofit fontScale="92500" lnSpcReduction="20000"/>
          </a:bodyPr>
          <a:lstStyle/>
          <a:p>
            <a:pPr algn="just"/>
            <a:r>
              <a:rPr lang="es-DO" dirty="0" smtClean="0"/>
              <a:t>Entonces </a:t>
            </a:r>
            <a:r>
              <a:rPr lang="es-DO" dirty="0"/>
              <a:t>fueron desmenuzados también el hierro, el barro cocido, el bronce, la plata y el oro, y fueron como tamo de las eras del verano, Parecía como el polvo que sobra cuando se trilla el trigo en verano, pero el viento se lo llevó todo sin dejar </a:t>
            </a:r>
            <a:r>
              <a:rPr lang="es-DO" dirty="0" smtClean="0"/>
              <a:t>rastro. </a:t>
            </a:r>
            <a:r>
              <a:rPr lang="es-DO" dirty="0"/>
              <a:t>Mas la piedra que hirió a la imagen fue hecha un gran monte que llenó toda la tierra</a:t>
            </a:r>
            <a:r>
              <a:rPr lang="es-DO" dirty="0" smtClean="0"/>
              <a:t>. </a:t>
            </a:r>
            <a:r>
              <a:rPr lang="es-DO" b="1" baseline="30000" dirty="0" smtClean="0"/>
              <a:t>36</a:t>
            </a:r>
            <a:r>
              <a:rPr lang="es-DO" b="1" baseline="30000" dirty="0"/>
              <a:t> </a:t>
            </a:r>
            <a:r>
              <a:rPr lang="es-DO" dirty="0">
                <a:solidFill>
                  <a:srgbClr val="00B0F0"/>
                </a:solidFill>
              </a:rPr>
              <a:t>Este es el sueño; también la interpretación de él diremos en presencia del rey</a:t>
            </a:r>
            <a:r>
              <a:rPr lang="es-DO" dirty="0" smtClean="0"/>
              <a:t>. </a:t>
            </a:r>
            <a:r>
              <a:rPr lang="es-DO" b="1" baseline="30000" dirty="0" smtClean="0"/>
              <a:t>37</a:t>
            </a:r>
            <a:r>
              <a:rPr lang="es-DO" b="1" baseline="30000" dirty="0"/>
              <a:t> </a:t>
            </a:r>
            <a:r>
              <a:rPr lang="es-DO" b="1" dirty="0">
                <a:solidFill>
                  <a:srgbClr val="C00000"/>
                </a:solidFill>
              </a:rPr>
              <a:t>Tú, oh rey, eres rey de reyes; porque el Dios del cielo te ha dado reino, poder, fuerza y majestad</a:t>
            </a:r>
            <a:r>
              <a:rPr lang="es-DO" dirty="0"/>
              <a:t>.</a:t>
            </a:r>
          </a:p>
          <a:p>
            <a:pPr algn="just"/>
            <a:endParaRPr lang="es-DO" dirty="0"/>
          </a:p>
        </p:txBody>
      </p:sp>
    </p:spTree>
    <p:extLst>
      <p:ext uri="{BB962C8B-B14F-4D97-AF65-F5344CB8AC3E}">
        <p14:creationId xmlns:p14="http://schemas.microsoft.com/office/powerpoint/2010/main" val="11758224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r>
              <a:rPr lang="es-DO" dirty="0" smtClean="0"/>
              <a:t>DANIEL 2:38-40</a:t>
            </a:r>
            <a:endParaRPr lang="es-DO" dirty="0"/>
          </a:p>
        </p:txBody>
      </p:sp>
      <p:sp>
        <p:nvSpPr>
          <p:cNvPr id="3" name="2 Marcador de contenido"/>
          <p:cNvSpPr>
            <a:spLocks noGrp="1"/>
          </p:cNvSpPr>
          <p:nvPr>
            <p:ph idx="1"/>
          </p:nvPr>
        </p:nvSpPr>
        <p:spPr/>
        <p:txBody>
          <a:bodyPr>
            <a:normAutofit fontScale="92500" lnSpcReduction="10000"/>
          </a:bodyPr>
          <a:lstStyle/>
          <a:p>
            <a:pPr algn="just"/>
            <a:r>
              <a:rPr lang="es-DO" dirty="0"/>
              <a:t>Y dondequiera que habitan hijos de hombres, bestias del campo y aves del cielo, él los ha entregado en tu mano, y te ha dado el dominio sobre todo; </a:t>
            </a:r>
            <a:r>
              <a:rPr lang="es-DO" b="1" dirty="0">
                <a:solidFill>
                  <a:schemeClr val="accent6">
                    <a:lumMod val="75000"/>
                  </a:schemeClr>
                </a:solidFill>
              </a:rPr>
              <a:t>tú eres aquella cabeza de oro</a:t>
            </a:r>
            <a:r>
              <a:rPr lang="es-DO" b="1" dirty="0" smtClean="0">
                <a:solidFill>
                  <a:schemeClr val="accent6">
                    <a:lumMod val="75000"/>
                  </a:schemeClr>
                </a:solidFill>
              </a:rPr>
              <a:t>. </a:t>
            </a:r>
            <a:r>
              <a:rPr lang="es-DO" b="1" baseline="30000" dirty="0" smtClean="0"/>
              <a:t>39</a:t>
            </a:r>
            <a:r>
              <a:rPr lang="es-DO" b="1" baseline="30000" dirty="0"/>
              <a:t> </a:t>
            </a:r>
            <a:r>
              <a:rPr lang="es-DO" b="1" dirty="0">
                <a:solidFill>
                  <a:srgbClr val="0066FF"/>
                </a:solidFill>
              </a:rPr>
              <a:t>Y después de ti se levantará otro reino inferior al tuyo;</a:t>
            </a:r>
            <a:r>
              <a:rPr lang="es-DO" dirty="0"/>
              <a:t> </a:t>
            </a:r>
            <a:r>
              <a:rPr lang="es-DO" b="1" dirty="0">
                <a:solidFill>
                  <a:srgbClr val="C00000"/>
                </a:solidFill>
              </a:rPr>
              <a:t>y luego un tercer reino de bronce, el cual dominará sobre toda la tierra</a:t>
            </a:r>
            <a:r>
              <a:rPr lang="es-DO" dirty="0" smtClean="0"/>
              <a:t>. </a:t>
            </a:r>
            <a:r>
              <a:rPr lang="es-DO" b="1" baseline="30000" dirty="0" smtClean="0"/>
              <a:t>40</a:t>
            </a:r>
            <a:r>
              <a:rPr lang="es-DO" b="1" baseline="30000" dirty="0"/>
              <a:t> </a:t>
            </a:r>
            <a:r>
              <a:rPr lang="es-DO" b="1" dirty="0">
                <a:solidFill>
                  <a:srgbClr val="FFAFAF"/>
                </a:solidFill>
              </a:rPr>
              <a:t>Y el cuarto reino será fuerte como hierro;</a:t>
            </a:r>
            <a:r>
              <a:rPr lang="es-DO" dirty="0"/>
              <a:t> y como el hierro desmenuza y rompe todas las cosas, desmenuzará y quebrantará todo.</a:t>
            </a:r>
          </a:p>
        </p:txBody>
      </p:sp>
    </p:spTree>
    <p:extLst>
      <p:ext uri="{BB962C8B-B14F-4D97-AF65-F5344CB8AC3E}">
        <p14:creationId xmlns:p14="http://schemas.microsoft.com/office/powerpoint/2010/main" val="3063826545"/>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r>
              <a:rPr lang="es-DO" dirty="0" smtClean="0"/>
              <a:t>DANIEL 2:41-43</a:t>
            </a:r>
            <a:endParaRPr lang="es-DO" dirty="0"/>
          </a:p>
        </p:txBody>
      </p:sp>
      <p:sp>
        <p:nvSpPr>
          <p:cNvPr id="3" name="2 Marcador de contenido"/>
          <p:cNvSpPr>
            <a:spLocks noGrp="1"/>
          </p:cNvSpPr>
          <p:nvPr>
            <p:ph idx="1"/>
          </p:nvPr>
        </p:nvSpPr>
        <p:spPr/>
        <p:txBody>
          <a:bodyPr>
            <a:normAutofit fontScale="92500" lnSpcReduction="20000"/>
          </a:bodyPr>
          <a:lstStyle/>
          <a:p>
            <a:pPr algn="just"/>
            <a:r>
              <a:rPr lang="es-DO" dirty="0"/>
              <a:t>Y lo que viste de los pies y los dedos, en parte de barro cocido de alfarero y en parte de hierro, será un reino dividido; mas habrá en él algo de la fuerza del hierro, así como viste hierro mezclado con barro cocido</a:t>
            </a:r>
            <a:r>
              <a:rPr lang="es-DO" dirty="0" smtClean="0"/>
              <a:t>. </a:t>
            </a:r>
            <a:r>
              <a:rPr lang="es-DO" b="1" baseline="30000" dirty="0" smtClean="0"/>
              <a:t>42</a:t>
            </a:r>
            <a:r>
              <a:rPr lang="es-DO" b="1" baseline="30000" dirty="0"/>
              <a:t> </a:t>
            </a:r>
            <a:r>
              <a:rPr lang="es-DO" dirty="0"/>
              <a:t>Y por ser los dedos de los pies en parte de hierro y en parte de barro cocido, </a:t>
            </a:r>
            <a:r>
              <a:rPr lang="es-DO" b="1" dirty="0">
                <a:solidFill>
                  <a:srgbClr val="FF0000"/>
                </a:solidFill>
              </a:rPr>
              <a:t>el reino será en parte fuerte, y en parte frágil</a:t>
            </a:r>
            <a:r>
              <a:rPr lang="es-DO" b="1" dirty="0" smtClean="0">
                <a:solidFill>
                  <a:srgbClr val="FF0000"/>
                </a:solidFill>
              </a:rPr>
              <a:t>. </a:t>
            </a:r>
            <a:r>
              <a:rPr lang="es-DO" b="1" baseline="30000" dirty="0" smtClean="0"/>
              <a:t>43</a:t>
            </a:r>
            <a:r>
              <a:rPr lang="es-DO" b="1" baseline="30000" dirty="0"/>
              <a:t> </a:t>
            </a:r>
            <a:r>
              <a:rPr lang="es-DO" dirty="0"/>
              <a:t>Así como viste el hierro mezclado con barro, </a:t>
            </a:r>
            <a:r>
              <a:rPr lang="es-DO" b="1" dirty="0">
                <a:solidFill>
                  <a:schemeClr val="accent6">
                    <a:lumMod val="50000"/>
                  </a:schemeClr>
                </a:solidFill>
              </a:rPr>
              <a:t>se mezclarán por medio de alianzas humanas; pero no se unirán el uno con el otro, como el hierro no se mezcla con el barro</a:t>
            </a:r>
            <a:r>
              <a:rPr lang="es-DO" dirty="0"/>
              <a:t>.</a:t>
            </a:r>
          </a:p>
          <a:p>
            <a:pPr algn="just"/>
            <a:endParaRPr lang="es-DO" dirty="0"/>
          </a:p>
        </p:txBody>
      </p:sp>
    </p:spTree>
    <p:extLst>
      <p:ext uri="{BB962C8B-B14F-4D97-AF65-F5344CB8AC3E}">
        <p14:creationId xmlns:p14="http://schemas.microsoft.com/office/powerpoint/2010/main" val="414925639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Flecha abajo"/>
          <p:cNvSpPr/>
          <p:nvPr/>
        </p:nvSpPr>
        <p:spPr>
          <a:xfrm>
            <a:off x="2915816" y="188640"/>
            <a:ext cx="288032" cy="792088"/>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DO"/>
          </a:p>
        </p:txBody>
      </p:sp>
      <p:sp>
        <p:nvSpPr>
          <p:cNvPr id="5" name="4 Flecha izquierda"/>
          <p:cNvSpPr/>
          <p:nvPr/>
        </p:nvSpPr>
        <p:spPr>
          <a:xfrm>
            <a:off x="4427984" y="2492896"/>
            <a:ext cx="1800200" cy="216024"/>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DO"/>
          </a:p>
        </p:txBody>
      </p:sp>
      <p:sp>
        <p:nvSpPr>
          <p:cNvPr id="6" name="5 Flecha izquierda"/>
          <p:cNvSpPr/>
          <p:nvPr/>
        </p:nvSpPr>
        <p:spPr>
          <a:xfrm>
            <a:off x="3923928" y="3573016"/>
            <a:ext cx="1656184" cy="216024"/>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DO"/>
          </a:p>
        </p:txBody>
      </p:sp>
      <p:sp>
        <p:nvSpPr>
          <p:cNvPr id="8" name="7 Flecha izquierda"/>
          <p:cNvSpPr/>
          <p:nvPr/>
        </p:nvSpPr>
        <p:spPr>
          <a:xfrm>
            <a:off x="4139952" y="4941168"/>
            <a:ext cx="1584176" cy="36004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DO"/>
          </a:p>
        </p:txBody>
      </p:sp>
    </p:spTree>
    <p:extLst>
      <p:ext uri="{BB962C8B-B14F-4D97-AF65-F5344CB8AC3E}">
        <p14:creationId xmlns:p14="http://schemas.microsoft.com/office/powerpoint/2010/main" val="4196829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500" fill="hold"/>
                                        <p:tgtEl>
                                          <p:spTgt spid="5"/>
                                        </p:tgtEl>
                                        <p:attrNameLst>
                                          <p:attrName>ppt_x</p:attrName>
                                        </p:attrNameLst>
                                      </p:cBhvr>
                                      <p:tavLst>
                                        <p:tav tm="0">
                                          <p:val>
                                            <p:strVal val="1+#ppt_w/2"/>
                                          </p:val>
                                        </p:tav>
                                        <p:tav tm="100000">
                                          <p:val>
                                            <p:strVal val="#ppt_x"/>
                                          </p:val>
                                        </p:tav>
                                      </p:tavLst>
                                    </p:anim>
                                    <p:anim calcmode="lin" valueType="num">
                                      <p:cBhvr additive="base">
                                        <p:cTn id="15"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500" fill="hold"/>
                                        <p:tgtEl>
                                          <p:spTgt spid="6"/>
                                        </p:tgtEl>
                                        <p:attrNameLst>
                                          <p:attrName>ppt_x</p:attrName>
                                        </p:attrNameLst>
                                      </p:cBhvr>
                                      <p:tavLst>
                                        <p:tav tm="0">
                                          <p:val>
                                            <p:strVal val="1+#ppt_w/2"/>
                                          </p:val>
                                        </p:tav>
                                        <p:tav tm="100000">
                                          <p:val>
                                            <p:strVal val="#ppt_x"/>
                                          </p:val>
                                        </p:tav>
                                      </p:tavLst>
                                    </p:anim>
                                    <p:anim calcmode="lin" valueType="num">
                                      <p:cBhvr additive="base">
                                        <p:cTn id="21"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1+#ppt_w/2"/>
                                          </p:val>
                                        </p:tav>
                                        <p:tav tm="100000">
                                          <p:val>
                                            <p:strVal val="#ppt_x"/>
                                          </p:val>
                                        </p:tav>
                                      </p:tavLst>
                                    </p:anim>
                                    <p:anim calcmode="lin" valueType="num">
                                      <p:cBhvr additive="base">
                                        <p:cTn id="27"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DO" dirty="0" smtClean="0"/>
              <a:t>PROFECIA SOBRE LA CAIDA DE EGIPTO</a:t>
            </a:r>
            <a:endParaRPr lang="es-DO" dirty="0"/>
          </a:p>
        </p:txBody>
      </p:sp>
      <p:sp>
        <p:nvSpPr>
          <p:cNvPr id="3" name="2 Marcador de contenido"/>
          <p:cNvSpPr>
            <a:spLocks noGrp="1"/>
          </p:cNvSpPr>
          <p:nvPr>
            <p:ph idx="1"/>
          </p:nvPr>
        </p:nvSpPr>
        <p:spPr/>
        <p:txBody>
          <a:bodyPr>
            <a:normAutofit lnSpcReduction="10000"/>
          </a:bodyPr>
          <a:lstStyle/>
          <a:p>
            <a:pPr algn="just"/>
            <a:r>
              <a:rPr lang="es-VE" dirty="0" smtClean="0"/>
              <a:t>El gran imperio Egipcio. Cuna de las pirámides, de la escritura en papiro y de la gran Biblioteca de Alejandría.</a:t>
            </a:r>
          </a:p>
          <a:p>
            <a:pPr algn="just"/>
            <a:r>
              <a:rPr lang="es-VE" dirty="0" smtClean="0"/>
              <a:t>Esta </a:t>
            </a:r>
            <a:r>
              <a:rPr lang="es-VE" dirty="0"/>
              <a:t>nación que llegó a ocupar territorios en Canaán, Siria, el Líbano y parte de las regiones superiores del Éufrates, se ha convertido en una nación casi insignificante en el contexto mundial, en relación con su dominio en el pasado, tal como lo predijo la palabra de Dios.</a:t>
            </a:r>
          </a:p>
          <a:p>
            <a:pPr algn="just"/>
            <a:endParaRPr lang="es-DO" dirty="0"/>
          </a:p>
        </p:txBody>
      </p:sp>
    </p:spTree>
    <p:extLst>
      <p:ext uri="{BB962C8B-B14F-4D97-AF65-F5344CB8AC3E}">
        <p14:creationId xmlns:p14="http://schemas.microsoft.com/office/powerpoint/2010/main" val="347452432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11688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85537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1 Título"/>
          <p:cNvSpPr>
            <a:spLocks noGrp="1"/>
          </p:cNvSpPr>
          <p:nvPr>
            <p:ph type="title"/>
          </p:nvPr>
        </p:nvSpPr>
        <p:spPr/>
        <p:txBody>
          <a:bodyPr/>
          <a:lstStyle/>
          <a:p>
            <a:r>
              <a:rPr lang="es-DO" dirty="0" smtClean="0"/>
              <a:t>INTRODUCCION</a:t>
            </a:r>
            <a:endParaRPr lang="es-DO" dirty="0"/>
          </a:p>
        </p:txBody>
      </p:sp>
      <p:sp>
        <p:nvSpPr>
          <p:cNvPr id="3" name="2 Marcador de contenido"/>
          <p:cNvSpPr>
            <a:spLocks noGrp="1"/>
          </p:cNvSpPr>
          <p:nvPr>
            <p:ph idx="1"/>
          </p:nvPr>
        </p:nvSpPr>
        <p:spPr/>
        <p:txBody>
          <a:bodyPr>
            <a:normAutofit fontScale="92500" lnSpcReduction="10000"/>
          </a:bodyPr>
          <a:lstStyle/>
          <a:p>
            <a:pPr algn="just"/>
            <a:r>
              <a:rPr lang="es-DO" dirty="0" smtClean="0"/>
              <a:t>Esta tal vez sea la pregunta mas importante que te puedas hacer en la vida, por las implicaciones eternas que tiene.</a:t>
            </a:r>
          </a:p>
          <a:p>
            <a:pPr algn="just"/>
            <a:r>
              <a:rPr lang="es-DO" dirty="0" smtClean="0"/>
              <a:t>Si la Biblia es la palabra de Dios (Como ella afirma ser), entonces significa que todo lo que en ella dice es cierto y que no debemos sujetar a ella y vivir de acuerdo a sus principios.</a:t>
            </a:r>
          </a:p>
          <a:p>
            <a:pPr algn="just"/>
            <a:r>
              <a:rPr lang="es-DO" dirty="0" smtClean="0"/>
              <a:t>También significa que si decidimos rechazarla, estamos rechazando a Dios mismo y seremos juzgados por eso.</a:t>
            </a:r>
            <a:endParaRPr lang="es-DO" dirty="0"/>
          </a:p>
        </p:txBody>
      </p:sp>
    </p:spTree>
    <p:extLst>
      <p:ext uri="{BB962C8B-B14F-4D97-AF65-F5344CB8AC3E}">
        <p14:creationId xmlns:p14="http://schemas.microsoft.com/office/powerpoint/2010/main" val="219510548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564904"/>
            <a:ext cx="792088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LA BIBLIA ES UN MILAGRO DE PRESERVACION</a:t>
            </a:r>
            <a:endParaRPr lang="es-E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56063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9306"/>
            <a:ext cx="9144000" cy="691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95536" y="188640"/>
            <a:ext cx="3960443"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cap="all" spc="0" dirty="0" smtClean="0">
                <a:ln w="0">
                  <a:solidFill>
                    <a:schemeClr val="accent6">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6">
                      <a:satMod val="175000"/>
                      <a:alpha val="40000"/>
                    </a:schemeClr>
                  </a:glow>
                  <a:reflection blurRad="12700" stA="50000" endPos="50000" dist="5000" dir="5400000" sy="-100000" rotWithShape="0"/>
                </a:effectLst>
              </a:rPr>
              <a:t>Escribas  y masoretas</a:t>
            </a:r>
            <a:endParaRPr lang="es-ES" sz="5400" b="1" cap="all" spc="0" dirty="0">
              <a:ln w="0">
                <a:solidFill>
                  <a:schemeClr val="accent6">
                    <a:lumMod val="75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228600">
                  <a:schemeClr val="accent6">
                    <a:satMod val="175000"/>
                    <a:alpha val="40000"/>
                  </a:schemeClr>
                </a:glow>
                <a:reflection blurRad="12700" stA="50000" endPos="50000" dist="5000" dir="5400000" sy="-100000" rotWithShape="0"/>
              </a:effectLst>
            </a:endParaRPr>
          </a:p>
        </p:txBody>
      </p:sp>
    </p:spTree>
    <p:extLst>
      <p:ext uri="{BB962C8B-B14F-4D97-AF65-F5344CB8AC3E}">
        <p14:creationId xmlns:p14="http://schemas.microsoft.com/office/powerpoint/2010/main" val="30770127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es-DO" dirty="0" smtClean="0"/>
              <a:t>MAR CREIBLE QUE CUALQUIER LIBRO ANTIGUO</a:t>
            </a:r>
            <a:endParaRPr lang="es-DO" dirty="0"/>
          </a:p>
        </p:txBody>
      </p:sp>
      <p:sp>
        <p:nvSpPr>
          <p:cNvPr id="37891" name="2 Marcador de contenido"/>
          <p:cNvSpPr>
            <a:spLocks noGrp="1"/>
          </p:cNvSpPr>
          <p:nvPr>
            <p:ph idx="1"/>
          </p:nvPr>
        </p:nvSpPr>
        <p:spPr>
          <a:xfrm>
            <a:off x="457200" y="1600200"/>
            <a:ext cx="8229600" cy="4829175"/>
          </a:xfrm>
        </p:spPr>
        <p:txBody>
          <a:bodyPr/>
          <a:lstStyle/>
          <a:p>
            <a:pPr algn="just" eaLnBrk="1" hangingPunct="1"/>
            <a:r>
              <a:rPr lang="es-DO" dirty="0" smtClean="0"/>
              <a:t>Escrita en materiales frágiles, teniendo que ser copiar y re copiada cientos de veces antes de la invención de la imprenta, sin embargo, esto no afecto su estilo, su corrección ni su existencia. </a:t>
            </a:r>
          </a:p>
          <a:p>
            <a:pPr algn="just" eaLnBrk="1" hangingPunct="1"/>
            <a:r>
              <a:rPr lang="es-DO" dirty="0" smtClean="0"/>
              <a:t>La Biblia, comparada con otros escritos antiguos, tiene más evidencia manuscrita que diez piezas de cualquiera de la literatura clásica combinada.</a:t>
            </a:r>
          </a:p>
          <a:p>
            <a:pPr algn="just" eaLnBrk="1" hangingPunct="1"/>
            <a:endParaRPr lang="es-DO" dirty="0" smtClean="0"/>
          </a:p>
        </p:txBody>
      </p:sp>
    </p:spTree>
    <p:extLst>
      <p:ext uri="{BB962C8B-B14F-4D97-AF65-F5344CB8AC3E}">
        <p14:creationId xmlns:p14="http://schemas.microsoft.com/office/powerpoint/2010/main" val="27820813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Título"/>
          <p:cNvSpPr>
            <a:spLocks noGrp="1"/>
          </p:cNvSpPr>
          <p:nvPr>
            <p:ph type="title"/>
          </p:nvPr>
        </p:nvSpPr>
        <p:spPr/>
        <p:txBody>
          <a:bodyPr/>
          <a:lstStyle/>
          <a:p>
            <a:endParaRPr lang="es-DO" smtClean="0"/>
          </a:p>
        </p:txBody>
      </p:sp>
      <p:pic>
        <p:nvPicPr>
          <p:cNvPr id="39939" name="3 Marcador de contenido" descr="Biblia.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1 Rayo"/>
          <p:cNvSpPr/>
          <p:nvPr/>
        </p:nvSpPr>
        <p:spPr>
          <a:xfrm>
            <a:off x="7380312" y="116632"/>
            <a:ext cx="1296144" cy="1008112"/>
          </a:xfrm>
          <a:prstGeom prst="lightningBol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DO"/>
          </a:p>
        </p:txBody>
      </p:sp>
      <p:sp>
        <p:nvSpPr>
          <p:cNvPr id="3" name="2 Rayo"/>
          <p:cNvSpPr/>
          <p:nvPr/>
        </p:nvSpPr>
        <p:spPr>
          <a:xfrm>
            <a:off x="7740352" y="5445224"/>
            <a:ext cx="1080120" cy="1080120"/>
          </a:xfrm>
          <a:prstGeom prst="lightningBol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DO"/>
          </a:p>
        </p:txBody>
      </p:sp>
      <p:sp>
        <p:nvSpPr>
          <p:cNvPr id="4" name="3 Flecha derecha"/>
          <p:cNvSpPr/>
          <p:nvPr/>
        </p:nvSpPr>
        <p:spPr>
          <a:xfrm>
            <a:off x="5523803" y="1038672"/>
            <a:ext cx="1368152"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DO"/>
          </a:p>
        </p:txBody>
      </p:sp>
      <p:sp>
        <p:nvSpPr>
          <p:cNvPr id="5" name="4 Flecha abajo"/>
          <p:cNvSpPr/>
          <p:nvPr/>
        </p:nvSpPr>
        <p:spPr>
          <a:xfrm>
            <a:off x="7164288" y="4442970"/>
            <a:ext cx="216024" cy="10801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DO"/>
          </a:p>
        </p:txBody>
      </p:sp>
      <p:sp>
        <p:nvSpPr>
          <p:cNvPr id="6" name="5 Flecha abajo"/>
          <p:cNvSpPr/>
          <p:nvPr/>
        </p:nvSpPr>
        <p:spPr>
          <a:xfrm>
            <a:off x="683568" y="116632"/>
            <a:ext cx="216024" cy="92204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DO"/>
          </a:p>
        </p:txBody>
      </p:sp>
      <p:sp>
        <p:nvSpPr>
          <p:cNvPr id="7" name="6 Flecha abajo"/>
          <p:cNvSpPr/>
          <p:nvPr/>
        </p:nvSpPr>
        <p:spPr>
          <a:xfrm>
            <a:off x="1043608" y="4983030"/>
            <a:ext cx="216024" cy="822234"/>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DO"/>
          </a:p>
        </p:txBody>
      </p:sp>
    </p:spTree>
    <p:extLst>
      <p:ext uri="{BB962C8B-B14F-4D97-AF65-F5344CB8AC3E}">
        <p14:creationId xmlns:p14="http://schemas.microsoft.com/office/powerpoint/2010/main" val="2252797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500"/>
                                        <p:tgtEl>
                                          <p:spTgt spid="2"/>
                                        </p:tgtEl>
                                      </p:cBhvr>
                                    </p:animEffect>
                                    <p:anim calcmode="lin" valueType="num">
                                      <p:cBhvr>
                                        <p:cTn id="22" dur="1500" fill="hold"/>
                                        <p:tgtEl>
                                          <p:spTgt spid="2"/>
                                        </p:tgtEl>
                                        <p:attrNameLst>
                                          <p:attrName>ppt_x</p:attrName>
                                        </p:attrNameLst>
                                      </p:cBhvr>
                                      <p:tavLst>
                                        <p:tav tm="0">
                                          <p:val>
                                            <p:strVal val="#ppt_x"/>
                                          </p:val>
                                        </p:tav>
                                        <p:tav tm="100000">
                                          <p:val>
                                            <p:strVal val="#ppt_x"/>
                                          </p:val>
                                        </p:tav>
                                      </p:tavLst>
                                    </p:anim>
                                    <p:anim calcmode="lin" valueType="num">
                                      <p:cBhvr>
                                        <p:cTn id="23" dur="1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250" fill="hold"/>
                                        <p:tgtEl>
                                          <p:spTgt spid="4"/>
                                        </p:tgtEl>
                                        <p:attrNameLst>
                                          <p:attrName>ppt_x</p:attrName>
                                        </p:attrNameLst>
                                      </p:cBhvr>
                                      <p:tavLst>
                                        <p:tav tm="0">
                                          <p:val>
                                            <p:strVal val="0-#ppt_w/2"/>
                                          </p:val>
                                        </p:tav>
                                        <p:tav tm="100000">
                                          <p:val>
                                            <p:strVal val="#ppt_x"/>
                                          </p:val>
                                        </p:tav>
                                      </p:tavLst>
                                    </p:anim>
                                    <p:anim calcmode="lin" valueType="num">
                                      <p:cBhvr additive="base">
                                        <p:cTn id="29"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500"/>
                                        <p:tgtEl>
                                          <p:spTgt spid="5"/>
                                        </p:tgtEl>
                                      </p:cBhvr>
                                    </p:animEffect>
                                    <p:anim calcmode="lin" valueType="num">
                                      <p:cBhvr>
                                        <p:cTn id="35" dur="1500" fill="hold"/>
                                        <p:tgtEl>
                                          <p:spTgt spid="5"/>
                                        </p:tgtEl>
                                        <p:attrNameLst>
                                          <p:attrName>ppt_x</p:attrName>
                                        </p:attrNameLst>
                                      </p:cBhvr>
                                      <p:tavLst>
                                        <p:tav tm="0">
                                          <p:val>
                                            <p:strVal val="#ppt_x"/>
                                          </p:val>
                                        </p:tav>
                                        <p:tav tm="100000">
                                          <p:val>
                                            <p:strVal val="#ppt_x"/>
                                          </p:val>
                                        </p:tav>
                                      </p:tavLst>
                                    </p:anim>
                                    <p:anim calcmode="lin" valueType="num">
                                      <p:cBhvr>
                                        <p:cTn id="36" dur="1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500"/>
                                        <p:tgtEl>
                                          <p:spTgt spid="6"/>
                                        </p:tgtEl>
                                      </p:cBhvr>
                                    </p:animEffect>
                                    <p:anim calcmode="lin" valueType="num">
                                      <p:cBhvr>
                                        <p:cTn id="42" dur="1500" fill="hold"/>
                                        <p:tgtEl>
                                          <p:spTgt spid="6"/>
                                        </p:tgtEl>
                                        <p:attrNameLst>
                                          <p:attrName>ppt_x</p:attrName>
                                        </p:attrNameLst>
                                      </p:cBhvr>
                                      <p:tavLst>
                                        <p:tav tm="0">
                                          <p:val>
                                            <p:strVal val="#ppt_x"/>
                                          </p:val>
                                        </p:tav>
                                        <p:tav tm="100000">
                                          <p:val>
                                            <p:strVal val="#ppt_x"/>
                                          </p:val>
                                        </p:tav>
                                      </p:tavLst>
                                    </p:anim>
                                    <p:anim calcmode="lin" valueType="num">
                                      <p:cBhvr>
                                        <p:cTn id="43"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7466"/>
            <a:ext cx="9144000" cy="6850534"/>
          </a:xfrm>
          <a:prstGeom prst="rect">
            <a:avLst/>
          </a:prstGeom>
        </p:spPr>
      </p:pic>
    </p:spTree>
    <p:extLst>
      <p:ext uri="{BB962C8B-B14F-4D97-AF65-F5344CB8AC3E}">
        <p14:creationId xmlns:p14="http://schemas.microsoft.com/office/powerpoint/2010/main" val="386562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8" y="9840"/>
            <a:ext cx="9163147" cy="6848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201058" y="980728"/>
            <a:ext cx="8709436" cy="677108"/>
          </a:xfrm>
          <a:prstGeom prst="rect">
            <a:avLst/>
          </a:prstGeom>
          <a:noFill/>
        </p:spPr>
        <p:txBody>
          <a:bodyPr wrap="none" lIns="91440" tIns="45720" rIns="91440" bIns="45720">
            <a:spAutoFit/>
          </a:bodyPr>
          <a:lstStyle/>
          <a:p>
            <a:pPr algn="ctr"/>
            <a:r>
              <a:rPr lang="es-ES" sz="3800"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DIOCLECIANO DESTRUYE BIBLIAS</a:t>
            </a:r>
            <a:endParaRPr lang="es-ES" sz="3800" b="1" cap="none"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endParaRPr>
          </a:p>
        </p:txBody>
      </p:sp>
      <p:sp>
        <p:nvSpPr>
          <p:cNvPr id="5" name="4 Rectángulo"/>
          <p:cNvSpPr/>
          <p:nvPr/>
        </p:nvSpPr>
        <p:spPr>
          <a:xfrm>
            <a:off x="201058" y="5906960"/>
            <a:ext cx="2414444" cy="923330"/>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bodyPr>
          <a:lstStyle/>
          <a:p>
            <a:pPr algn="ct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303 D.C</a:t>
            </a:r>
            <a:endParaRPr lang="es-E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34369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572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 y="18580"/>
            <a:ext cx="9160233" cy="683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730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00486" y="1700808"/>
            <a:ext cx="614302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EVIDENCIA EXTERNA</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2 Rectángulo"/>
          <p:cNvSpPr/>
          <p:nvPr/>
        </p:nvSpPr>
        <p:spPr>
          <a:xfrm>
            <a:off x="755576" y="3284984"/>
            <a:ext cx="7632848" cy="175432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LA CIENCIA CORROBORA LA BIBLIA</a:t>
            </a:r>
            <a:endParaRPr lang="es-E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77743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026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564072"/>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07505" y="4594"/>
            <a:ext cx="2160239" cy="3108543"/>
          </a:xfrm>
          <a:prstGeom prst="rect">
            <a:avLst/>
          </a:prstGeom>
          <a:noFill/>
        </p:spPr>
        <p:txBody>
          <a:bodyPr wrap="square" rtlCol="0">
            <a:spAutoFit/>
          </a:bodyPr>
          <a:lstStyle/>
          <a:p>
            <a:r>
              <a:rPr lang="es-DO" sz="2800" b="1" dirty="0">
                <a:solidFill>
                  <a:srgbClr val="FFC000"/>
                </a:solidFill>
              </a:rPr>
              <a:t>Tierra que produce alimento, pero debajo está revuelta por el fuego</a:t>
            </a:r>
            <a:r>
              <a:rPr lang="es-DO" sz="2800" b="1" dirty="0" smtClean="0">
                <a:solidFill>
                  <a:srgbClr val="FFC000"/>
                </a:solidFill>
              </a:rPr>
              <a:t>. (Job 28:5)</a:t>
            </a:r>
            <a:endParaRPr lang="es-DO" sz="2800" b="1" dirty="0">
              <a:solidFill>
                <a:srgbClr val="FFC000"/>
              </a:solidFill>
            </a:endParaRPr>
          </a:p>
        </p:txBody>
      </p:sp>
    </p:spTree>
    <p:extLst>
      <p:ext uri="{BB962C8B-B14F-4D97-AF65-F5344CB8AC3E}">
        <p14:creationId xmlns:p14="http://schemas.microsoft.com/office/powerpoint/2010/main" val="36769588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DO" sz="4000" dirty="0" smtClean="0"/>
              <a:t>FUEGO EN EL INTERIOR DE LA TIERRA</a:t>
            </a:r>
            <a:endParaRPr lang="es-DO" sz="4000" dirty="0"/>
          </a:p>
        </p:txBody>
      </p:sp>
      <p:sp>
        <p:nvSpPr>
          <p:cNvPr id="3" name="2 Marcador de contenido"/>
          <p:cNvSpPr>
            <a:spLocks noGrp="1"/>
          </p:cNvSpPr>
          <p:nvPr>
            <p:ph idx="1"/>
          </p:nvPr>
        </p:nvSpPr>
        <p:spPr/>
        <p:txBody>
          <a:bodyPr/>
          <a:lstStyle/>
          <a:p>
            <a:pPr lvl="0" algn="just"/>
            <a:r>
              <a:rPr lang="es-ES" dirty="0"/>
              <a:t>La gente hasta el siglo 19 </a:t>
            </a:r>
            <a:r>
              <a:rPr lang="es-ES" dirty="0" smtClean="0"/>
              <a:t>creía </a:t>
            </a:r>
            <a:r>
              <a:rPr lang="es-ES" dirty="0"/>
              <a:t>que la Biblia </a:t>
            </a:r>
            <a:r>
              <a:rPr lang="es-ES" dirty="0" smtClean="0"/>
              <a:t>mentía, </a:t>
            </a:r>
            <a:r>
              <a:rPr lang="es-ES" dirty="0"/>
              <a:t>hasta que en el siglo 20 el sismólogo </a:t>
            </a:r>
            <a:r>
              <a:rPr lang="es-ES" dirty="0" err="1"/>
              <a:t>Andrija</a:t>
            </a:r>
            <a:r>
              <a:rPr lang="es-ES" dirty="0"/>
              <a:t> </a:t>
            </a:r>
            <a:r>
              <a:rPr lang="es-ES" dirty="0" err="1"/>
              <a:t>Mohorovishi</a:t>
            </a:r>
            <a:r>
              <a:rPr lang="es-ES" dirty="0"/>
              <a:t> descubrió el manto de la tierra en 1905 por medio de ondas sísmicas</a:t>
            </a:r>
            <a:r>
              <a:rPr lang="es-ES" dirty="0" smtClean="0"/>
              <a:t>.</a:t>
            </a:r>
          </a:p>
          <a:p>
            <a:pPr lvl="0" algn="just"/>
            <a:r>
              <a:rPr lang="es-ES" dirty="0" smtClean="0"/>
              <a:t>El </a:t>
            </a:r>
            <a:r>
              <a:rPr lang="es-ES" dirty="0"/>
              <a:t>sismólogo </a:t>
            </a:r>
            <a:r>
              <a:rPr lang="es-ES" dirty="0" err="1"/>
              <a:t>Beno</a:t>
            </a:r>
            <a:r>
              <a:rPr lang="es-ES" dirty="0"/>
              <a:t> </a:t>
            </a:r>
            <a:r>
              <a:rPr lang="es-ES" dirty="0" err="1"/>
              <a:t>Guternberg</a:t>
            </a:r>
            <a:r>
              <a:rPr lang="es-ES" dirty="0"/>
              <a:t> descubrió el </a:t>
            </a:r>
            <a:r>
              <a:rPr lang="es-ES" dirty="0" smtClean="0"/>
              <a:t>núcleo </a:t>
            </a:r>
            <a:r>
              <a:rPr lang="es-ES" dirty="0"/>
              <a:t>externo de la tierra en 1930. Y la sismóloga Inge </a:t>
            </a:r>
            <a:r>
              <a:rPr lang="es-ES" dirty="0" err="1"/>
              <a:t>Lehmann</a:t>
            </a:r>
            <a:r>
              <a:rPr lang="es-ES" dirty="0"/>
              <a:t> descubrió el </a:t>
            </a:r>
            <a:r>
              <a:rPr lang="es-ES" dirty="0" smtClean="0"/>
              <a:t>núcleo </a:t>
            </a:r>
            <a:r>
              <a:rPr lang="es-ES" dirty="0"/>
              <a:t>Interno de la tierra en  1936.</a:t>
            </a:r>
            <a:endParaRPr lang="es-DO" dirty="0"/>
          </a:p>
          <a:p>
            <a:endParaRPr lang="es-DO" dirty="0"/>
          </a:p>
        </p:txBody>
      </p:sp>
    </p:spTree>
    <p:extLst>
      <p:ext uri="{BB962C8B-B14F-4D97-AF65-F5344CB8AC3E}">
        <p14:creationId xmlns:p14="http://schemas.microsoft.com/office/powerpoint/2010/main" val="22680446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650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 y="-29146"/>
            <a:ext cx="9127976" cy="6887146"/>
          </a:xfrm>
          <a:prstGeom prst="rect">
            <a:avLst/>
          </a:prstGeom>
        </p:spPr>
      </p:pic>
      <p:sp>
        <p:nvSpPr>
          <p:cNvPr id="2" name="1 Título"/>
          <p:cNvSpPr>
            <a:spLocks noGrp="1"/>
          </p:cNvSpPr>
          <p:nvPr>
            <p:ph type="title"/>
          </p:nvPr>
        </p:nvSpPr>
        <p:spPr/>
        <p:txBody>
          <a:bodyPr/>
          <a:lstStyle/>
          <a:p>
            <a:r>
              <a:rPr lang="es-DO" dirty="0" smtClean="0"/>
              <a:t>LO INVISIBLE SOSTIENE LO VISIBLE</a:t>
            </a:r>
            <a:endParaRPr lang="es-DO" dirty="0"/>
          </a:p>
        </p:txBody>
      </p:sp>
      <p:sp>
        <p:nvSpPr>
          <p:cNvPr id="3" name="2 Marcador de contenido"/>
          <p:cNvSpPr>
            <a:spLocks noGrp="1"/>
          </p:cNvSpPr>
          <p:nvPr>
            <p:ph idx="1"/>
          </p:nvPr>
        </p:nvSpPr>
        <p:spPr/>
        <p:txBody>
          <a:bodyPr/>
          <a:lstStyle/>
          <a:p>
            <a:pPr algn="just"/>
            <a:r>
              <a:rPr lang="es-DO" sz="3000" dirty="0">
                <a:solidFill>
                  <a:srgbClr val="FF0000"/>
                </a:solidFill>
              </a:rPr>
              <a:t>La Creación se compone de partículas atómicas, Invisibles a nuestros Ojos</a:t>
            </a:r>
            <a:r>
              <a:rPr lang="es-DO" sz="3000" dirty="0" smtClean="0">
                <a:solidFill>
                  <a:srgbClr val="FF0000"/>
                </a:solidFill>
              </a:rPr>
              <a:t>. </a:t>
            </a:r>
            <a:r>
              <a:rPr lang="es-DO" sz="2800" dirty="0"/>
              <a:t>gracias a la física atómica, </a:t>
            </a:r>
            <a:r>
              <a:rPr lang="es-DO" sz="2800" dirty="0" smtClean="0"/>
              <a:t>ahora se sabe que una </a:t>
            </a:r>
            <a:r>
              <a:rPr lang="es-DO" sz="2800" dirty="0"/>
              <a:t>pequeña galaxia de partículas </a:t>
            </a:r>
            <a:r>
              <a:rPr lang="es-DO" sz="2800" dirty="0" smtClean="0"/>
              <a:t>se mantiene girando </a:t>
            </a:r>
            <a:r>
              <a:rPr lang="es-DO" sz="2800" dirty="0"/>
              <a:t>alrededor de un núcleo</a:t>
            </a:r>
            <a:r>
              <a:rPr lang="es-DO" sz="2800" dirty="0" smtClean="0"/>
              <a:t>.</a:t>
            </a:r>
          </a:p>
          <a:p>
            <a:pPr algn="just"/>
            <a:r>
              <a:rPr lang="es-DO" sz="2800" dirty="0" smtClean="0">
                <a:solidFill>
                  <a:srgbClr val="0066FF"/>
                </a:solidFill>
              </a:rPr>
              <a:t>"</a:t>
            </a:r>
            <a:r>
              <a:rPr lang="es-DO" sz="2800" dirty="0">
                <a:solidFill>
                  <a:srgbClr val="0066FF"/>
                </a:solidFill>
              </a:rPr>
              <a:t>todas las cosas" se mantienen y se sostienen por el poder inherente puesto en ellas</a:t>
            </a:r>
            <a:r>
              <a:rPr lang="es-DO" sz="2800" dirty="0"/>
              <a:t>. </a:t>
            </a:r>
            <a:r>
              <a:rPr lang="es-DO" sz="2800" dirty="0" smtClean="0"/>
              <a:t> </a:t>
            </a:r>
            <a:r>
              <a:rPr lang="es-DO" sz="2800" dirty="0"/>
              <a:t>En otras palabras, el material del universo, en su estado más básico realmente no es físico, si no que está compuesto por </a:t>
            </a:r>
            <a:r>
              <a:rPr lang="es-DO" sz="2800" dirty="0" smtClean="0"/>
              <a:t> </a:t>
            </a:r>
            <a:r>
              <a:rPr lang="es-DO" sz="2800" dirty="0"/>
              <a:t>"cosas que no se pueden </a:t>
            </a:r>
            <a:r>
              <a:rPr lang="es-DO" sz="2800" dirty="0" smtClean="0"/>
              <a:t>ver.</a:t>
            </a:r>
            <a:endParaRPr lang="es-DO" dirty="0"/>
          </a:p>
          <a:p>
            <a:endParaRPr lang="es-DO" dirty="0"/>
          </a:p>
        </p:txBody>
      </p:sp>
    </p:spTree>
    <p:extLst>
      <p:ext uri="{BB962C8B-B14F-4D97-AF65-F5344CB8AC3E}">
        <p14:creationId xmlns:p14="http://schemas.microsoft.com/office/powerpoint/2010/main" val="31201413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46" y="0"/>
            <a:ext cx="91270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3599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DO" dirty="0" smtClean="0"/>
              <a:t>GÈNESIS 1:20-22</a:t>
            </a:r>
            <a:endParaRPr lang="es-DO" dirty="0"/>
          </a:p>
        </p:txBody>
      </p:sp>
      <p:sp>
        <p:nvSpPr>
          <p:cNvPr id="3" name="2 Marcador de contenido"/>
          <p:cNvSpPr>
            <a:spLocks noGrp="1"/>
          </p:cNvSpPr>
          <p:nvPr>
            <p:ph idx="1"/>
          </p:nvPr>
        </p:nvSpPr>
        <p:spPr/>
        <p:txBody>
          <a:bodyPr/>
          <a:lstStyle/>
          <a:p>
            <a:pPr algn="just"/>
            <a:r>
              <a:rPr lang="es-DO" sz="3000" dirty="0"/>
              <a:t>Dijo Dios: </a:t>
            </a:r>
            <a:r>
              <a:rPr lang="es-DO" sz="3000" dirty="0">
                <a:solidFill>
                  <a:srgbClr val="FF0000"/>
                </a:solidFill>
              </a:rPr>
              <a:t>Produzcan las aguas seres vivientes, y aves que vuelen sobre la tierra</a:t>
            </a:r>
            <a:r>
              <a:rPr lang="es-DO" sz="3000" dirty="0"/>
              <a:t>, en la abierta expansión de los cielos</a:t>
            </a:r>
            <a:r>
              <a:rPr lang="es-DO" sz="3000" dirty="0" smtClean="0"/>
              <a:t>. </a:t>
            </a:r>
            <a:r>
              <a:rPr lang="es-DO" sz="3000" b="1" baseline="30000" dirty="0" smtClean="0"/>
              <a:t>21</a:t>
            </a:r>
            <a:r>
              <a:rPr lang="es-DO" sz="3000" b="1" baseline="30000" dirty="0"/>
              <a:t> </a:t>
            </a:r>
            <a:r>
              <a:rPr lang="es-DO" sz="3000" dirty="0"/>
              <a:t>Y creó Dios los grandes monstruos marinos, y todo ser viviente que se mueve, que las aguas produjeron según su género, </a:t>
            </a:r>
            <a:r>
              <a:rPr lang="es-DO" sz="3000" dirty="0">
                <a:solidFill>
                  <a:srgbClr val="0066FF"/>
                </a:solidFill>
              </a:rPr>
              <a:t>y toda ave alada según su especie</a:t>
            </a:r>
            <a:r>
              <a:rPr lang="es-DO" sz="3000" dirty="0"/>
              <a:t>. Y vio Dios que era bueno</a:t>
            </a:r>
            <a:r>
              <a:rPr lang="es-DO" sz="3000" dirty="0" smtClean="0"/>
              <a:t>. </a:t>
            </a:r>
            <a:r>
              <a:rPr lang="es-DO" sz="3000" b="1" baseline="30000" dirty="0" smtClean="0"/>
              <a:t>22</a:t>
            </a:r>
            <a:r>
              <a:rPr lang="es-DO" sz="3000" b="1" baseline="30000" dirty="0"/>
              <a:t> </a:t>
            </a:r>
            <a:r>
              <a:rPr lang="es-DO" sz="3000" dirty="0"/>
              <a:t>Y Dios los bendijo, diciendo: Fructificad y multiplicaos, y llenad las aguas en los mares, </a:t>
            </a:r>
            <a:r>
              <a:rPr lang="es-DO" sz="3000" b="1" dirty="0">
                <a:solidFill>
                  <a:schemeClr val="accent6">
                    <a:lumMod val="75000"/>
                  </a:schemeClr>
                </a:solidFill>
              </a:rPr>
              <a:t>y multiplíquense las aves en la tierra.</a:t>
            </a:r>
          </a:p>
          <a:p>
            <a:endParaRPr lang="es-DO" dirty="0"/>
          </a:p>
        </p:txBody>
      </p:sp>
    </p:spTree>
    <p:extLst>
      <p:ext uri="{BB962C8B-B14F-4D97-AF65-F5344CB8AC3E}">
        <p14:creationId xmlns:p14="http://schemas.microsoft.com/office/powerpoint/2010/main" val="29490211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8928992" cy="674136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524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5814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528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DO" sz="4000" dirty="0" smtClean="0"/>
              <a:t>LAS DIMENSIONES DE ARCA DE NOE</a:t>
            </a:r>
            <a:endParaRPr lang="es-DO" sz="4000" dirty="0"/>
          </a:p>
        </p:txBody>
      </p:sp>
      <p:sp>
        <p:nvSpPr>
          <p:cNvPr id="3" name="2 Marcador de contenido"/>
          <p:cNvSpPr>
            <a:spLocks noGrp="1"/>
          </p:cNvSpPr>
          <p:nvPr>
            <p:ph idx="1"/>
          </p:nvPr>
        </p:nvSpPr>
        <p:spPr/>
        <p:txBody>
          <a:bodyPr/>
          <a:lstStyle/>
          <a:p>
            <a:pPr algn="just"/>
            <a:r>
              <a:rPr lang="es-DO" sz="3100" dirty="0" smtClean="0"/>
              <a:t>El arca de Noé tuvo las dimensiones </a:t>
            </a:r>
            <a:r>
              <a:rPr lang="es-DO" sz="3100" dirty="0"/>
              <a:t>exactas para la estabilidad de los </a:t>
            </a:r>
            <a:r>
              <a:rPr lang="es-DO" sz="3100" dirty="0" smtClean="0"/>
              <a:t>buques o trasatlánticos modernos.</a:t>
            </a:r>
          </a:p>
          <a:p>
            <a:pPr algn="just"/>
            <a:r>
              <a:rPr lang="es-DO" sz="3100" dirty="0" smtClean="0"/>
              <a:t>Constructores </a:t>
            </a:r>
            <a:r>
              <a:rPr lang="es-DO" sz="3100" dirty="0"/>
              <a:t>de barcos saben bien que para que una nave flote se necesita que lo largo sea seis veces su ancho. Hay que tener presente que Dios dio </a:t>
            </a:r>
            <a:r>
              <a:rPr lang="es-DO" sz="3100" dirty="0">
                <a:hlinkClick r:id="rId2"/>
              </a:rPr>
              <a:t>las medidas ideales a Noé</a:t>
            </a:r>
            <a:r>
              <a:rPr lang="es-DO" sz="3100" dirty="0"/>
              <a:t> hace 4,500 años</a:t>
            </a:r>
            <a:r>
              <a:rPr lang="es-DO" sz="3100" dirty="0" smtClean="0"/>
              <a:t>.</a:t>
            </a:r>
          </a:p>
          <a:p>
            <a:pPr algn="just"/>
            <a:r>
              <a:rPr lang="es-DO" sz="3100" dirty="0" smtClean="0"/>
              <a:t>300 codos de largo y 50 codos de ancho</a:t>
            </a:r>
          </a:p>
          <a:p>
            <a:endParaRPr lang="es-DO" dirty="0"/>
          </a:p>
          <a:p>
            <a:endParaRPr lang="es-DO" dirty="0"/>
          </a:p>
        </p:txBody>
      </p:sp>
    </p:spTree>
    <p:extLst>
      <p:ext uri="{BB962C8B-B14F-4D97-AF65-F5344CB8AC3E}">
        <p14:creationId xmlns:p14="http://schemas.microsoft.com/office/powerpoint/2010/main" val="40953922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93070" y="2044005"/>
            <a:ext cx="6718507" cy="923330"/>
          </a:xfrm>
          <a:prstGeom prst="rect">
            <a:avLst/>
          </a:prstGeom>
          <a:noFill/>
        </p:spPr>
        <p:txBody>
          <a:bodyPr wrap="none" lIns="91440" tIns="45720" rIns="91440" bIns="45720">
            <a:spAutoFit/>
          </a:bodyPr>
          <a:lstStyle/>
          <a:p>
            <a:pPr algn="ctr"/>
            <a:r>
              <a:rPr lang="es-E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EVIDENCIAS INTERNAS</a:t>
            </a:r>
            <a:endParaRPr lang="es-E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1655007" y="3890665"/>
            <a:ext cx="5767989" cy="830997"/>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SU PERFECTA UNIDAD</a:t>
            </a:r>
            <a:endParaRPr lang="es-E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61315524"/>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 y="0"/>
            <a:ext cx="91760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1986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2010328"/>
            <a:ext cx="8064896"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PORQUE EN ELLA PODEMOS CONOCER A CRISTO</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7751768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5232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1" y="34008"/>
            <a:ext cx="9113199"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31354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DO" sz="3400" dirty="0" smtClean="0">
                <a:solidFill>
                  <a:srgbClr val="FF0000"/>
                </a:solidFill>
              </a:rPr>
              <a:t>TAMBIEN DIJO ESTO</a:t>
            </a:r>
            <a:endParaRPr lang="es-DO" sz="3400" dirty="0">
              <a:solidFill>
                <a:srgbClr val="FF0000"/>
              </a:solidFill>
            </a:endParaRPr>
          </a:p>
        </p:txBody>
      </p:sp>
      <p:sp>
        <p:nvSpPr>
          <p:cNvPr id="3" name="2 Marcador de contenido"/>
          <p:cNvSpPr>
            <a:spLocks noGrp="1"/>
          </p:cNvSpPr>
          <p:nvPr>
            <p:ph idx="1"/>
          </p:nvPr>
        </p:nvSpPr>
        <p:spPr/>
        <p:txBody>
          <a:bodyPr>
            <a:normAutofit fontScale="92500" lnSpcReduction="10000"/>
          </a:bodyPr>
          <a:lstStyle/>
          <a:p>
            <a:pPr algn="just"/>
            <a:r>
              <a:rPr lang="es-DO" dirty="0" smtClean="0"/>
              <a:t>Lo </a:t>
            </a:r>
            <a:r>
              <a:rPr lang="es-DO" dirty="0"/>
              <a:t>que el mismo Napoleón Bonaparte dijo de </a:t>
            </a:r>
            <a:r>
              <a:rPr lang="es-DO" dirty="0" smtClean="0"/>
              <a:t>Jesús: "</a:t>
            </a:r>
            <a:r>
              <a:rPr lang="es-DO" dirty="0"/>
              <a:t>Todo en Cristo me asombra. Su espíritu me sobrecoge, y Su voluntad me confunde... busco en vano en la historia para encontrar el parecido a Jesucristo, o cualquier cosa que pueda acercarse al evangelio"…Todos los reyes que hayan reinado se ponen juntos; no afectan la vida de la humanidad en la tierra con tanta fuerza como esa única vida solitaria".</a:t>
            </a:r>
            <a:br>
              <a:rPr lang="es-DO" dirty="0"/>
            </a:br>
            <a:endParaRPr lang="es-DO" dirty="0"/>
          </a:p>
        </p:txBody>
      </p:sp>
    </p:spTree>
    <p:extLst>
      <p:ext uri="{BB962C8B-B14F-4D97-AF65-F5344CB8AC3E}">
        <p14:creationId xmlns:p14="http://schemas.microsoft.com/office/powerpoint/2010/main" val="2724418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3608" y="2132856"/>
            <a:ext cx="6840760" cy="2585323"/>
          </a:xfrm>
          <a:prstGeom prst="rect">
            <a:avLst/>
          </a:prstGeom>
          <a:noFill/>
        </p:spPr>
        <p:txBody>
          <a:bodyPr wrap="square" lIns="91440" tIns="45720" rIns="91440" bIns="45720">
            <a:spAutoFit/>
          </a:bodyPr>
          <a:lstStyle/>
          <a:p>
            <a:pPr algn="ctr"/>
            <a:r>
              <a:rPr lang="es-ES"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PORQUE ES EXACTA HASTA EN LOS DETALLES</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444800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DO" dirty="0" smtClean="0"/>
              <a:t>SU EXACTITUD</a:t>
            </a:r>
            <a:endParaRPr lang="es-DO" dirty="0"/>
          </a:p>
        </p:txBody>
      </p:sp>
      <p:sp>
        <p:nvSpPr>
          <p:cNvPr id="3" name="2 Marcador de contenido"/>
          <p:cNvSpPr>
            <a:spLocks noGrp="1"/>
          </p:cNvSpPr>
          <p:nvPr>
            <p:ph idx="1"/>
          </p:nvPr>
        </p:nvSpPr>
        <p:spPr/>
        <p:txBody>
          <a:bodyPr>
            <a:normAutofit fontScale="92500"/>
          </a:bodyPr>
          <a:lstStyle/>
          <a:p>
            <a:pPr algn="just"/>
            <a:r>
              <a:rPr lang="es-DO" dirty="0" smtClean="0"/>
              <a:t>Creo </a:t>
            </a:r>
            <a:r>
              <a:rPr lang="es-DO" dirty="0"/>
              <a:t>que la Biblia es la palabra de Dios por su exactitud histórica y geográfica.</a:t>
            </a:r>
            <a:endParaRPr lang="es-DO" b="1" dirty="0"/>
          </a:p>
          <a:p>
            <a:pPr lvl="0" algn="just" fontAlgn="base"/>
            <a:r>
              <a:rPr lang="es-DO" dirty="0"/>
              <a:t>Nínive, por ejemplo: Los arqueólogos encontraron que era realmente “una ciudad grande de tres días de viaje” (</a:t>
            </a:r>
            <a:r>
              <a:rPr lang="es-DO" u="sng" dirty="0">
                <a:hlinkClick r:id="rId2"/>
              </a:rPr>
              <a:t>Jonás 3:3</a:t>
            </a:r>
            <a:r>
              <a:rPr lang="es-DO" dirty="0"/>
              <a:t>).</a:t>
            </a:r>
          </a:p>
          <a:p>
            <a:pPr lvl="0" algn="just" fontAlgn="base"/>
            <a:r>
              <a:rPr lang="es-DO" dirty="0"/>
              <a:t>Aun los adverbios son correctos : “subiendo a Jerusalén” (</a:t>
            </a:r>
            <a:r>
              <a:rPr lang="es-DO" u="sng" dirty="0">
                <a:hlinkClick r:id="rId3"/>
              </a:rPr>
              <a:t>Lucas 19:28</a:t>
            </a:r>
            <a:r>
              <a:rPr lang="es-DO" dirty="0"/>
              <a:t>), en realidad está arriba en elevación; “descendía a Jericó” (</a:t>
            </a:r>
            <a:r>
              <a:rPr lang="es-DO" u="sng" dirty="0">
                <a:hlinkClick r:id="rId4"/>
              </a:rPr>
              <a:t>Lucas 10:30</a:t>
            </a:r>
            <a:r>
              <a:rPr lang="es-DO" dirty="0"/>
              <a:t>) realmente está ubicado en un lugar más bajo</a:t>
            </a:r>
            <a:r>
              <a:rPr lang="es-DO" dirty="0" smtClean="0"/>
              <a:t>.</a:t>
            </a:r>
            <a:endParaRPr lang="es-DO" dirty="0"/>
          </a:p>
        </p:txBody>
      </p:sp>
    </p:spTree>
    <p:extLst>
      <p:ext uri="{BB962C8B-B14F-4D97-AF65-F5344CB8AC3E}">
        <p14:creationId xmlns:p14="http://schemas.microsoft.com/office/powerpoint/2010/main" val="14698075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02031" y="2967335"/>
            <a:ext cx="753994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TIENE COMPARACION</a:t>
            </a:r>
            <a:endPar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6593325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Título"/>
          <p:cNvSpPr>
            <a:spLocks noGrp="1"/>
          </p:cNvSpPr>
          <p:nvPr>
            <p:ph type="title"/>
          </p:nvPr>
        </p:nvSpPr>
        <p:spPr/>
        <p:txBody>
          <a:bodyPr/>
          <a:lstStyle/>
          <a:p>
            <a:pPr eaLnBrk="1" hangingPunct="1"/>
            <a:r>
              <a:rPr lang="es-DO" dirty="0" smtClean="0"/>
              <a:t>EL LIBRO DE LOS LIBROS</a:t>
            </a:r>
          </a:p>
        </p:txBody>
      </p:sp>
      <p:sp>
        <p:nvSpPr>
          <p:cNvPr id="3" name="2 Marcador de contenido"/>
          <p:cNvSpPr>
            <a:spLocks noGrp="1"/>
          </p:cNvSpPr>
          <p:nvPr>
            <p:ph idx="1"/>
          </p:nvPr>
        </p:nvSpPr>
        <p:spPr/>
        <p:txBody>
          <a:bodyPr rtlCol="0">
            <a:normAutofit lnSpcReduction="10000"/>
          </a:bodyPr>
          <a:lstStyle/>
          <a:p>
            <a:pPr algn="just" eaLnBrk="1" fontAlgn="auto" hangingPunct="1">
              <a:spcAft>
                <a:spcPts val="0"/>
              </a:spcAft>
              <a:buFont typeface="Arial" pitchFamily="34" charset="0"/>
              <a:buChar char="•"/>
              <a:defRPr/>
            </a:pPr>
            <a:r>
              <a:rPr lang="es-DO" dirty="0" smtClean="0"/>
              <a:t>El Antiguo Testamento representa </a:t>
            </a:r>
            <a:r>
              <a:rPr lang="es-DO" b="1" dirty="0" smtClean="0">
                <a:solidFill>
                  <a:srgbClr val="FF0000"/>
                </a:solidFill>
              </a:rPr>
              <a:t>el más antiguo </a:t>
            </a:r>
            <a:r>
              <a:rPr lang="es-DO" dirty="0" smtClean="0"/>
              <a:t>escrito histórico en existencia.</a:t>
            </a:r>
          </a:p>
          <a:p>
            <a:pPr algn="just" eaLnBrk="1" fontAlgn="auto" hangingPunct="1">
              <a:spcAft>
                <a:spcPts val="0"/>
              </a:spcAft>
              <a:buFont typeface="Arial" pitchFamily="34" charset="0"/>
              <a:buChar char="•"/>
              <a:defRPr/>
            </a:pPr>
            <a:r>
              <a:rPr lang="es-DO" dirty="0" smtClean="0"/>
              <a:t>Fue </a:t>
            </a:r>
            <a:r>
              <a:rPr lang="es-DO" b="1" dirty="0" smtClean="0">
                <a:solidFill>
                  <a:srgbClr val="FF0000"/>
                </a:solidFill>
              </a:rPr>
              <a:t>el primer libro que se tradujo </a:t>
            </a:r>
            <a:r>
              <a:rPr lang="es-DO" dirty="0" smtClean="0"/>
              <a:t>a otro idioma (La  versión de los 70 “septuaginta” que  tradujo las Escrituras del A.T del Hebreo-Arameo al Griego.</a:t>
            </a:r>
          </a:p>
          <a:p>
            <a:pPr algn="just" eaLnBrk="1" fontAlgn="auto" hangingPunct="1">
              <a:spcAft>
                <a:spcPts val="0"/>
              </a:spcAft>
              <a:buFont typeface="Arial" pitchFamily="34" charset="0"/>
              <a:buChar char="•"/>
              <a:defRPr/>
            </a:pPr>
            <a:r>
              <a:rPr lang="es-DO" dirty="0" smtClean="0"/>
              <a:t>El </a:t>
            </a:r>
            <a:r>
              <a:rPr lang="es-DO" b="1" dirty="0" smtClean="0">
                <a:solidFill>
                  <a:srgbClr val="FF0000"/>
                </a:solidFill>
              </a:rPr>
              <a:t>telegrama más largo del mundo </a:t>
            </a:r>
            <a:r>
              <a:rPr lang="es-DO" dirty="0" smtClean="0"/>
              <a:t>fue la versión revisada del Nuevo Testamento, enviada desde Nueva York a Chicago.</a:t>
            </a:r>
          </a:p>
          <a:p>
            <a:pPr eaLnBrk="1" fontAlgn="auto" hangingPunct="1">
              <a:spcAft>
                <a:spcPts val="0"/>
              </a:spcAft>
              <a:buFont typeface="Arial" pitchFamily="34" charset="0"/>
              <a:buChar char="•"/>
              <a:defRPr/>
            </a:pPr>
            <a:endParaRPr lang="es-DO" dirty="0"/>
          </a:p>
        </p:txBody>
      </p:sp>
    </p:spTree>
    <p:extLst>
      <p:ext uri="{BB962C8B-B14F-4D97-AF65-F5344CB8AC3E}">
        <p14:creationId xmlns:p14="http://schemas.microsoft.com/office/powerpoint/2010/main" val="9169078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ipe(down)">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p:cNvSpPr>
            <a:spLocks noGrp="1"/>
          </p:cNvSpPr>
          <p:nvPr>
            <p:ph type="title"/>
          </p:nvPr>
        </p:nvSpPr>
        <p:spPr/>
        <p:txBody>
          <a:bodyPr/>
          <a:lstStyle/>
          <a:p>
            <a:pPr eaLnBrk="1" hangingPunct="1"/>
            <a:r>
              <a:rPr lang="es-DO" dirty="0" smtClean="0"/>
              <a:t>INCOMPARABLE </a:t>
            </a:r>
          </a:p>
        </p:txBody>
      </p:sp>
      <p:sp>
        <p:nvSpPr>
          <p:cNvPr id="3" name="2 Marcador de contenido"/>
          <p:cNvSpPr>
            <a:spLocks noGrp="1"/>
          </p:cNvSpPr>
          <p:nvPr>
            <p:ph idx="1"/>
          </p:nvPr>
        </p:nvSpPr>
        <p:spPr>
          <a:xfrm>
            <a:off x="457200" y="1428750"/>
            <a:ext cx="8147050" cy="5072063"/>
          </a:xfrm>
        </p:spPr>
        <p:txBody>
          <a:bodyPr rtlCol="0">
            <a:normAutofit fontScale="92500" lnSpcReduction="10000"/>
          </a:bodyPr>
          <a:lstStyle/>
          <a:p>
            <a:pPr algn="just" eaLnBrk="1" fontAlgn="auto" hangingPunct="1">
              <a:spcAft>
                <a:spcPts val="0"/>
              </a:spcAft>
              <a:buFont typeface="Arial" pitchFamily="34" charset="0"/>
              <a:buChar char="•"/>
              <a:defRPr/>
            </a:pPr>
            <a:r>
              <a:rPr lang="es-DO" dirty="0"/>
              <a:t>La Biblia  vulgata </a:t>
            </a:r>
            <a:r>
              <a:rPr lang="es-DO" dirty="0" smtClean="0"/>
              <a:t>Latina </a:t>
            </a:r>
            <a:r>
              <a:rPr lang="es-DO" b="1" dirty="0">
                <a:solidFill>
                  <a:srgbClr val="FF0000"/>
                </a:solidFill>
              </a:rPr>
              <a:t>fue el primer documento impreso por Gutenberg</a:t>
            </a:r>
            <a:r>
              <a:rPr lang="es-DO" dirty="0"/>
              <a:t> al inventarse la imprenta en el año 1454. Se hizo una tirada de 120 ejemplares de los cuales quedan unos 46. Cada uno de ellos valuados en más de 250 mil dólares</a:t>
            </a:r>
            <a:endParaRPr lang="es-DO" dirty="0" smtClean="0"/>
          </a:p>
          <a:p>
            <a:pPr algn="just" eaLnBrk="1" fontAlgn="auto" hangingPunct="1">
              <a:spcAft>
                <a:spcPts val="0"/>
              </a:spcAft>
              <a:buFont typeface="Arial" pitchFamily="34" charset="0"/>
              <a:buChar char="•"/>
              <a:defRPr/>
            </a:pPr>
            <a:r>
              <a:rPr lang="es-DO" dirty="0" smtClean="0"/>
              <a:t>La </a:t>
            </a:r>
            <a:r>
              <a:rPr lang="es-DO" dirty="0"/>
              <a:t>Biblia es el libro que </a:t>
            </a:r>
            <a:r>
              <a:rPr lang="es-DO" b="1" dirty="0">
                <a:solidFill>
                  <a:srgbClr val="FF0000"/>
                </a:solidFill>
              </a:rPr>
              <a:t>más se vende en el mundo, </a:t>
            </a:r>
            <a:r>
              <a:rPr lang="es-DO" dirty="0"/>
              <a:t>con una tirada promedio anual de 60 millones de copias. </a:t>
            </a:r>
          </a:p>
          <a:p>
            <a:pPr algn="just" eaLnBrk="1" fontAlgn="auto" hangingPunct="1">
              <a:spcAft>
                <a:spcPts val="0"/>
              </a:spcAft>
              <a:buFont typeface="Arial" pitchFamily="34" charset="0"/>
              <a:buChar char="•"/>
              <a:defRPr/>
            </a:pPr>
            <a:r>
              <a:rPr lang="es-DO" b="1" dirty="0">
                <a:solidFill>
                  <a:srgbClr val="FF0000"/>
                </a:solidFill>
              </a:rPr>
              <a:t>También es el libro que más se ha leído y traducido en diferentes idiomas </a:t>
            </a:r>
            <a:r>
              <a:rPr lang="es-DO" dirty="0"/>
              <a:t>(Más de 2 mil idiomas y dialecto)</a:t>
            </a:r>
          </a:p>
          <a:p>
            <a:pPr eaLnBrk="1" fontAlgn="auto" hangingPunct="1">
              <a:spcAft>
                <a:spcPts val="0"/>
              </a:spcAft>
              <a:buFont typeface="Arial" pitchFamily="34" charset="0"/>
              <a:buChar char="•"/>
              <a:defRPr/>
            </a:pPr>
            <a:endParaRPr lang="es-DO" dirty="0"/>
          </a:p>
        </p:txBody>
      </p:sp>
    </p:spTree>
    <p:extLst>
      <p:ext uri="{BB962C8B-B14F-4D97-AF65-F5344CB8AC3E}">
        <p14:creationId xmlns:p14="http://schemas.microsoft.com/office/powerpoint/2010/main" val="14041289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fade">
                                      <p:cBhvr>
                                        <p:cTn id="7" dur="1000"/>
                                        <p:tgtEl>
                                          <p:spTgt spid="34818"/>
                                        </p:tgtEl>
                                      </p:cBhvr>
                                    </p:animEffect>
                                    <p:anim calcmode="lin" valueType="num">
                                      <p:cBhvr>
                                        <p:cTn id="8" dur="1000" fill="hold"/>
                                        <p:tgtEl>
                                          <p:spTgt spid="34818"/>
                                        </p:tgtEl>
                                        <p:attrNameLst>
                                          <p:attrName>ppt_x</p:attrName>
                                        </p:attrNameLst>
                                      </p:cBhvr>
                                      <p:tavLst>
                                        <p:tav tm="0">
                                          <p:val>
                                            <p:strVal val="#ppt_x"/>
                                          </p:val>
                                        </p:tav>
                                        <p:tav tm="100000">
                                          <p:val>
                                            <p:strVal val="#ppt_x"/>
                                          </p:val>
                                        </p:tav>
                                      </p:tavLst>
                                    </p:anim>
                                    <p:anim calcmode="lin" valueType="num">
                                      <p:cBhvr>
                                        <p:cTn id="9"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89857"/>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eaLnBrk="1" fontAlgn="auto" hangingPunct="1">
              <a:spcAft>
                <a:spcPts val="0"/>
              </a:spcAft>
              <a:defRPr/>
            </a:pPr>
            <a:r>
              <a:rPr lang="es-DO" dirty="0" smtClean="0"/>
              <a:t>PRIMERO EN LEERSE DESDE EL ESPACIO</a:t>
            </a:r>
            <a:endParaRPr lang="es-DO" dirty="0"/>
          </a:p>
        </p:txBody>
      </p:sp>
      <p:sp>
        <p:nvSpPr>
          <p:cNvPr id="35843" name="2 Marcador de contenido"/>
          <p:cNvSpPr>
            <a:spLocks noGrp="1"/>
          </p:cNvSpPr>
          <p:nvPr>
            <p:ph idx="1"/>
          </p:nvPr>
        </p:nvSpPr>
        <p:spPr/>
        <p:txBody>
          <a:bodyPr/>
          <a:lstStyle/>
          <a:p>
            <a:pPr algn="just" eaLnBrk="1" hangingPunct="1"/>
            <a:r>
              <a:rPr lang="es-DO" dirty="0" smtClean="0"/>
              <a:t>La Biblia fue el primer libro en ser leído desde el espacio. Para </a:t>
            </a:r>
            <a:r>
              <a:rPr lang="es-DO" u="sng" dirty="0" smtClean="0">
                <a:hlinkClick r:id="rId2" tooltip="Diciembre"/>
              </a:rPr>
              <a:t>diciembre</a:t>
            </a:r>
            <a:r>
              <a:rPr lang="es-DO" dirty="0" smtClean="0"/>
              <a:t> de </a:t>
            </a:r>
            <a:r>
              <a:rPr lang="es-DO" u="sng" dirty="0" smtClean="0">
                <a:hlinkClick r:id="rId3" tooltip="1968"/>
              </a:rPr>
              <a:t>1968</a:t>
            </a:r>
            <a:r>
              <a:rPr lang="es-DO" dirty="0" smtClean="0"/>
              <a:t> la misión </a:t>
            </a:r>
            <a:r>
              <a:rPr lang="es-DO" i="1" u="sng" dirty="0" err="1" smtClean="0">
                <a:hlinkClick r:id="rId4" tooltip="Apollo 8 (la página no existe)"/>
              </a:rPr>
              <a:t>Apollo</a:t>
            </a:r>
            <a:r>
              <a:rPr lang="es-DO" i="1" u="sng" dirty="0" smtClean="0">
                <a:hlinkClick r:id="rId4" tooltip="Apollo 8 (la página no existe)"/>
              </a:rPr>
              <a:t> 8</a:t>
            </a:r>
            <a:r>
              <a:rPr lang="es-DO" dirty="0" smtClean="0"/>
              <a:t> estaba lista para enviar a tres astronautas a una órbita alrededor de la Luna, misión que se concretó durante el </a:t>
            </a:r>
            <a:r>
              <a:rPr lang="es-DO" u="sng" dirty="0" smtClean="0">
                <a:hlinkClick r:id="rId5" tooltip="21 de diciembre"/>
              </a:rPr>
              <a:t>21</a:t>
            </a:r>
            <a:r>
              <a:rPr lang="es-DO" dirty="0" smtClean="0"/>
              <a:t> al </a:t>
            </a:r>
            <a:r>
              <a:rPr lang="es-DO" u="sng" dirty="0" smtClean="0">
                <a:hlinkClick r:id="rId6" tooltip="27 de diciembre"/>
              </a:rPr>
              <a:t>27 de diciembre</a:t>
            </a:r>
            <a:r>
              <a:rPr lang="es-DO" dirty="0" smtClean="0"/>
              <a:t> y en la que es recordada por el mensaje de la </a:t>
            </a:r>
            <a:r>
              <a:rPr lang="es-DO" u="sng" dirty="0" smtClean="0">
                <a:hlinkClick r:id="rId7" tooltip="Biblia"/>
              </a:rPr>
              <a:t>Biblia</a:t>
            </a:r>
            <a:r>
              <a:rPr lang="es-DO" dirty="0" smtClean="0"/>
              <a:t> leída durante la </a:t>
            </a:r>
            <a:r>
              <a:rPr lang="es-DO" u="sng" dirty="0" smtClean="0">
                <a:hlinkClick r:id="rId8" tooltip="Navidad"/>
              </a:rPr>
              <a:t>navidad</a:t>
            </a:r>
            <a:r>
              <a:rPr lang="es-DO" dirty="0" smtClean="0"/>
              <a:t> de aquel año. El texto fue Génesis 1:1</a:t>
            </a:r>
          </a:p>
          <a:p>
            <a:pPr eaLnBrk="1" hangingPunct="1"/>
            <a:endParaRPr lang="es-DO" dirty="0" smtClean="0"/>
          </a:p>
        </p:txBody>
      </p:sp>
    </p:spTree>
    <p:extLst>
      <p:ext uri="{BB962C8B-B14F-4D97-AF65-F5344CB8AC3E}">
        <p14:creationId xmlns:p14="http://schemas.microsoft.com/office/powerpoint/2010/main" val="27789222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transition="in" filter="barn(inVertical)">
                                      <p:cBhvr>
                                        <p:cTn id="12" dur="5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8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0" y="-26534"/>
            <a:ext cx="9158514" cy="688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9720" y="-55064"/>
            <a:ext cx="4226410" cy="1938992"/>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ES" sz="3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EN EL PRINCIPIO CREO DIOS LOS CIELOS Y LA TIERRA</a:t>
            </a:r>
          </a:p>
          <a:p>
            <a:pPr algn="ctr"/>
            <a:endParaRPr lang="es-ES" sz="3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2502941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31640" y="2276872"/>
            <a:ext cx="6480720" cy="2585323"/>
          </a:xfrm>
          <a:prstGeom prst="rect">
            <a:avLst/>
          </a:prstGeom>
          <a:noFill/>
        </p:spPr>
        <p:txBody>
          <a:bodyPr wrap="square" lIns="91440" tIns="45720" rIns="91440" bIns="45720">
            <a:spAutoFit/>
          </a:bodyPr>
          <a:lstStyle/>
          <a:p>
            <a:pPr algn="ctr"/>
            <a:r>
              <a:rPr lang="es-E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SOLO ELLA DA RAZON A NUESTRA EXISTENCIA</a:t>
            </a:r>
            <a:endPar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336846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DO" dirty="0" smtClean="0"/>
              <a:t>CREO QUE ES PALABRA DE DIOS</a:t>
            </a:r>
            <a:endParaRPr lang="es-DO" dirty="0"/>
          </a:p>
        </p:txBody>
      </p:sp>
      <p:sp>
        <p:nvSpPr>
          <p:cNvPr id="3" name="2 Marcador de contenido"/>
          <p:cNvSpPr>
            <a:spLocks noGrp="1"/>
          </p:cNvSpPr>
          <p:nvPr>
            <p:ph idx="1"/>
          </p:nvPr>
        </p:nvSpPr>
        <p:spPr/>
        <p:txBody>
          <a:bodyPr>
            <a:normAutofit/>
          </a:bodyPr>
          <a:lstStyle/>
          <a:p>
            <a:pPr lvl="0" algn="just"/>
            <a:r>
              <a:rPr lang="es-DO" dirty="0"/>
              <a:t>Porque responde a las preguntas cruciales de la vida. ¿Quién soy? ¿de dónde vengo? ¿A dónde voy? ¿Cuál es el propósito de la vida? </a:t>
            </a:r>
            <a:endParaRPr lang="es-DO" dirty="0" smtClean="0"/>
          </a:p>
          <a:p>
            <a:pPr lvl="0" algn="just"/>
            <a:r>
              <a:rPr lang="es-DO" dirty="0" smtClean="0"/>
              <a:t>Porque </a:t>
            </a:r>
            <a:r>
              <a:rPr lang="es-DO" dirty="0"/>
              <a:t>no contiene errores ni contradicciones.</a:t>
            </a:r>
          </a:p>
          <a:p>
            <a:pPr lvl="0" algn="just"/>
            <a:r>
              <a:rPr lang="es-DO" dirty="0"/>
              <a:t>Porque tiene el poder de </a:t>
            </a:r>
            <a:r>
              <a:rPr lang="es-DO" dirty="0" smtClean="0"/>
              <a:t>transformar nuestras vidas y librarnos del poder el pecado: Drogas</a:t>
            </a:r>
            <a:r>
              <a:rPr lang="es-DO" dirty="0"/>
              <a:t>, </a:t>
            </a:r>
            <a:r>
              <a:rPr lang="es-DO" dirty="0" smtClean="0"/>
              <a:t>alcohol, violencia</a:t>
            </a:r>
            <a:r>
              <a:rPr lang="es-DO" dirty="0"/>
              <a:t>, depresión</a:t>
            </a:r>
            <a:r>
              <a:rPr lang="es-DO" dirty="0" smtClean="0"/>
              <a:t>, adulterio, mal carácter, incomprensión </a:t>
            </a:r>
            <a:r>
              <a:rPr lang="es-DO" dirty="0"/>
              <a:t>con los </a:t>
            </a:r>
            <a:r>
              <a:rPr lang="es-DO" dirty="0" smtClean="0"/>
              <a:t>demás</a:t>
            </a:r>
            <a:endParaRPr lang="es-DO" dirty="0"/>
          </a:p>
          <a:p>
            <a:pPr algn="just"/>
            <a:endParaRPr lang="es-DO" dirty="0"/>
          </a:p>
        </p:txBody>
      </p:sp>
    </p:spTree>
    <p:extLst>
      <p:ext uri="{BB962C8B-B14F-4D97-AF65-F5344CB8AC3E}">
        <p14:creationId xmlns:p14="http://schemas.microsoft.com/office/powerpoint/2010/main" val="27809345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8" y="0"/>
            <a:ext cx="91708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8388424" y="5445224"/>
            <a:ext cx="755576" cy="50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solidFill>
                <a:prstClr val="white"/>
              </a:solidFill>
            </a:endParaRPr>
          </a:p>
        </p:txBody>
      </p:sp>
      <p:sp>
        <p:nvSpPr>
          <p:cNvPr id="5" name="4 Rectángulo"/>
          <p:cNvSpPr/>
          <p:nvPr/>
        </p:nvSpPr>
        <p:spPr>
          <a:xfrm>
            <a:off x="0" y="6453336"/>
            <a:ext cx="9144000" cy="404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DO">
              <a:solidFill>
                <a:prstClr val="white"/>
              </a:solidFill>
            </a:endParaRPr>
          </a:p>
        </p:txBody>
      </p:sp>
    </p:spTree>
    <p:extLst>
      <p:ext uri="{BB962C8B-B14F-4D97-AF65-F5344CB8AC3E}">
        <p14:creationId xmlns:p14="http://schemas.microsoft.com/office/powerpoint/2010/main" val="29293502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167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saac Newton: El Gran Científico cristiano 1. Biografía y legado científico Isaac  Newton (1643 -1… | Isaac newton, Cristiano, Bib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381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54"/>
            <a:ext cx="9144000" cy="684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57823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93070" y="2044005"/>
            <a:ext cx="6718507" cy="923330"/>
          </a:xfrm>
          <a:prstGeom prst="rect">
            <a:avLst/>
          </a:prstGeom>
          <a:noFill/>
        </p:spPr>
        <p:txBody>
          <a:bodyPr wrap="none" lIns="91440" tIns="45720" rIns="91440" bIns="45720">
            <a:spAutoFit/>
          </a:bodyPr>
          <a:lstStyle/>
          <a:p>
            <a:pPr algn="ctr"/>
            <a:r>
              <a:rPr lang="es-ES" sz="5400" b="1" dirty="0" smtClean="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rPr>
              <a:t>EVIDENCIAS INTERNAS</a:t>
            </a:r>
            <a:endParaRPr lang="es-ES" sz="54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ndParaRPr>
          </a:p>
        </p:txBody>
      </p:sp>
      <p:sp>
        <p:nvSpPr>
          <p:cNvPr id="3" name="2 Rectángulo"/>
          <p:cNvSpPr/>
          <p:nvPr/>
        </p:nvSpPr>
        <p:spPr>
          <a:xfrm>
            <a:off x="881112" y="3890665"/>
            <a:ext cx="7315785" cy="830997"/>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4800" b="1" dirty="0" smtClean="0">
                <a:ln w="11430"/>
                <a:solidFill>
                  <a:srgbClr val="00B0F0"/>
                </a:solidFill>
                <a:effectLst>
                  <a:outerShdw blurRad="50800" dist="39000" dir="5460000" algn="tl">
                    <a:srgbClr val="000000">
                      <a:alpha val="38000"/>
                    </a:srgbClr>
                  </a:outerShdw>
                </a:effectLst>
              </a:rPr>
              <a:t>SUS PROFECIAS CUMPLIDAS</a:t>
            </a:r>
            <a:endParaRPr lang="es-ES" sz="4800" b="1"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2256685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Proceso"/>
          <p:cNvSpPr/>
          <p:nvPr/>
        </p:nvSpPr>
        <p:spPr>
          <a:xfrm>
            <a:off x="107504" y="116632"/>
            <a:ext cx="864096" cy="936104"/>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DO"/>
          </a:p>
        </p:txBody>
      </p:sp>
    </p:spTree>
    <p:extLst>
      <p:ext uri="{BB962C8B-B14F-4D97-AF65-F5344CB8AC3E}">
        <p14:creationId xmlns:p14="http://schemas.microsoft.com/office/powerpoint/2010/main" val="217944081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461805"/>
      </p:ext>
    </p:extLst>
  </p:cSld>
  <p:clrMapOvr>
    <a:masterClrMapping/>
  </p:clrMapOvr>
  <p:transition spd="slow">
    <p:push dir="u"/>
  </p:transition>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Override1.xml><?xml version="1.0" encoding="utf-8"?>
<a:themeOverride xmlns:a="http://schemas.openxmlformats.org/drawingml/2006/main">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otalTime>511</TotalTime>
  <Words>1266</Words>
  <Application>Microsoft Office PowerPoint</Application>
  <PresentationFormat>Presentación en pantalla (4:3)</PresentationFormat>
  <Paragraphs>67</Paragraphs>
  <Slides>56</Slides>
  <Notes>0</Notes>
  <HiddenSlides>0</HiddenSlides>
  <MMClips>0</MMClips>
  <ScaleCrop>false</ScaleCrop>
  <HeadingPairs>
    <vt:vector size="4" baseType="variant">
      <vt:variant>
        <vt:lpstr>Tema</vt:lpstr>
      </vt:variant>
      <vt:variant>
        <vt:i4>4</vt:i4>
      </vt:variant>
      <vt:variant>
        <vt:lpstr>Títulos de diapositiva</vt:lpstr>
      </vt:variant>
      <vt:variant>
        <vt:i4>56</vt:i4>
      </vt:variant>
    </vt:vector>
  </HeadingPairs>
  <TitlesOfParts>
    <vt:vector size="60" baseType="lpstr">
      <vt:lpstr>Tema de Office</vt:lpstr>
      <vt:lpstr>1_Tema de Office</vt:lpstr>
      <vt:lpstr>2_Tema de Office</vt:lpstr>
      <vt:lpstr>Módulo</vt:lpstr>
      <vt:lpstr>Presentación de PowerPoint</vt:lpstr>
      <vt:lpstr>INTRODUCCION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DANIEL 2:31-34</vt:lpstr>
      <vt:lpstr>DANIEL 2:35-37</vt:lpstr>
      <vt:lpstr>DANIEL 2:38-40</vt:lpstr>
      <vt:lpstr>DANIEL 2:41-43</vt:lpstr>
      <vt:lpstr>Presentación de PowerPoint</vt:lpstr>
      <vt:lpstr>PROFECIA SOBRE LA CAIDA DE EGIPTO</vt:lpstr>
      <vt:lpstr>Presentación de PowerPoint</vt:lpstr>
      <vt:lpstr>Presentación de PowerPoint</vt:lpstr>
      <vt:lpstr>Presentación de PowerPoint</vt:lpstr>
      <vt:lpstr>Presentación de PowerPoint</vt:lpstr>
      <vt:lpstr>MAR CREIBLE QUE CUALQUIER LIBRO ANTIGUO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FUEGO EN EL INTERIOR DE LA TIERRA</vt:lpstr>
      <vt:lpstr>Presentación de PowerPoint</vt:lpstr>
      <vt:lpstr>LO INVISIBLE SOSTIENE LO VISIBLE</vt:lpstr>
      <vt:lpstr>Presentación de PowerPoint</vt:lpstr>
      <vt:lpstr>GÈNESIS 1:20-22</vt:lpstr>
      <vt:lpstr>Presentación de PowerPoint</vt:lpstr>
      <vt:lpstr>Presentación de PowerPoint</vt:lpstr>
      <vt:lpstr>Presentación de PowerPoint</vt:lpstr>
      <vt:lpstr>LAS DIMENSIONES DE ARCA DE NOE</vt:lpstr>
      <vt:lpstr>Presentación de PowerPoint</vt:lpstr>
      <vt:lpstr>Presentación de PowerPoint</vt:lpstr>
      <vt:lpstr>Presentación de PowerPoint</vt:lpstr>
      <vt:lpstr>Presentación de PowerPoint</vt:lpstr>
      <vt:lpstr>TAMBIEN DIJO ESTO</vt:lpstr>
      <vt:lpstr>Presentación de PowerPoint</vt:lpstr>
      <vt:lpstr>SU EXACTITUD</vt:lpstr>
      <vt:lpstr>Presentación de PowerPoint</vt:lpstr>
      <vt:lpstr>EL LIBRO DE LOS LIBROS</vt:lpstr>
      <vt:lpstr>INCOMPARABLE </vt:lpstr>
      <vt:lpstr>PRIMERO EN LEERSE DESDE EL ESPACIO</vt:lpstr>
      <vt:lpstr>Presentación de PowerPoint</vt:lpstr>
      <vt:lpstr>Presentación de PowerPoint</vt:lpstr>
      <vt:lpstr>CREO QUE ES PALABRA DE DIOS</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31</cp:revision>
  <dcterms:created xsi:type="dcterms:W3CDTF">2020-09-28T22:23:11Z</dcterms:created>
  <dcterms:modified xsi:type="dcterms:W3CDTF">2022-01-13T16:08:12Z</dcterms:modified>
</cp:coreProperties>
</file>