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84" r:id="rId5"/>
    <p:sldId id="271" r:id="rId6"/>
    <p:sldId id="269" r:id="rId7"/>
    <p:sldId id="270" r:id="rId8"/>
    <p:sldId id="257" r:id="rId9"/>
    <p:sldId id="272" r:id="rId10"/>
    <p:sldId id="258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287" r:id="rId23"/>
    <p:sldId id="285" r:id="rId24"/>
    <p:sldId id="263" r:id="rId25"/>
    <p:sldId id="265" r:id="rId26"/>
    <p:sldId id="264" r:id="rId27"/>
    <p:sldId id="259" r:id="rId28"/>
    <p:sldId id="266" r:id="rId29"/>
    <p:sldId id="261" r:id="rId30"/>
    <p:sldId id="267" r:id="rId31"/>
    <p:sldId id="260" r:id="rId32"/>
    <p:sldId id="262" r:id="rId33"/>
    <p:sldId id="289" r:id="rId34"/>
    <p:sldId id="288" r:id="rId35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1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197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975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52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3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7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27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031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62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195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80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54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59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09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F225-090F-43D3-9EC8-2E30E470EF33}" type="datetimeFigureOut">
              <a:rPr lang="es-DO" smtClean="0"/>
              <a:t>24/2/2021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19CF-B029-43F0-82CD-58D0AABD25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983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4498-19AA-440E-9936-348AD7B5B4D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24/2/2021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1863-DA7C-43C5-92A3-8B81E3E74E7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74619" y="-99392"/>
            <a:ext cx="77947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AUTOESTIMA Y SERVICIO A DIOS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5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0"/>
            <a:ext cx="9116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1556792"/>
            <a:ext cx="44409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ELEVA TU AUTOESTIMA RECORDANDO TU ORIGEN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1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052736"/>
            <a:ext cx="74168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MEJORA TU AUTOESTIMA RECORDANDO QUE ERÉS UNA CREACION MARAVILLOSA Y ÚNICA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0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404812"/>
            <a:ext cx="8064896" cy="59765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s-DO" dirty="0"/>
              <a:t>Somos hechos de una forma maravillosa, con un diseño único y para un propósito especial. La combinación de dones, intereses y carácter que Dios puso en ti, nadie jamás lo ha tenido ni lo tendrá. </a:t>
            </a:r>
            <a:endParaRPr lang="es-DO" dirty="0" smtClean="0"/>
          </a:p>
          <a:p>
            <a:pPr algn="just"/>
            <a:r>
              <a:rPr lang="es-DO" dirty="0" smtClean="0"/>
              <a:t>El </a:t>
            </a:r>
            <a:r>
              <a:rPr lang="es-DO" dirty="0"/>
              <a:t>lugar, el tiempo, la familia y las circunstancias en que te hizo nacer y te ha hecho crecer, fueron todos a propósito. </a:t>
            </a:r>
            <a:endParaRPr lang="es-DO" dirty="0" smtClean="0"/>
          </a:p>
          <a:p>
            <a:pPr algn="just"/>
            <a:r>
              <a:rPr lang="es-DO" dirty="0" smtClean="0"/>
              <a:t>Si </a:t>
            </a:r>
            <a:r>
              <a:rPr lang="es-DO" dirty="0"/>
              <a:t>somos varón o hembra,  altos o bajos, gordos o flacos, guapos o feos, inteligentes o menos inteligentes, introvertidos o  extrovertidos, debemos aceptarnos y gustarnos, porque el único y sabio Dios nos hizo así para un propósito que no se podrá cumplir a menos que te aceptes tal como eres. </a:t>
            </a:r>
            <a:endParaRPr lang="es-DO" dirty="0" smtClean="0"/>
          </a:p>
          <a:p>
            <a:pPr algn="just"/>
            <a:r>
              <a:rPr lang="es-DO" dirty="0" smtClean="0"/>
              <a:t>Tu </a:t>
            </a:r>
            <a:r>
              <a:rPr lang="es-DO" dirty="0"/>
              <a:t>deber es pulir el diamante que se te ha entregado y no desanimarte porque no eres una perla o su zafiro</a:t>
            </a:r>
          </a:p>
        </p:txBody>
      </p:sp>
    </p:spTree>
    <p:extLst>
      <p:ext uri="{BB962C8B-B14F-4D97-AF65-F5344CB8AC3E}">
        <p14:creationId xmlns:p14="http://schemas.microsoft.com/office/powerpoint/2010/main" val="1778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0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052736"/>
            <a:ext cx="74168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MEJORA TU AUTOESTIMA RECORDANDO QUE </a:t>
            </a:r>
            <a:r>
              <a:rPr lang="es-E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ERES LA MORADA DEL ESPIRITU DE DIOS</a:t>
            </a:r>
            <a:endParaRPr lang="es-E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3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¿QUÉ ES? 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La autoestima es </a:t>
            </a:r>
            <a:r>
              <a:rPr lang="es-DO" dirty="0" smtClean="0"/>
              <a:t>la opinión que tenemos </a:t>
            </a:r>
            <a:r>
              <a:rPr lang="es-DO" dirty="0"/>
              <a:t>de nosotros mismos. </a:t>
            </a:r>
            <a:endParaRPr lang="es-DO" dirty="0" smtClean="0"/>
          </a:p>
          <a:p>
            <a:pPr algn="just"/>
            <a:r>
              <a:rPr lang="es-DO" dirty="0" smtClean="0"/>
              <a:t>Influye </a:t>
            </a:r>
            <a:r>
              <a:rPr lang="es-DO" dirty="0"/>
              <a:t>en todo lo que hacemos en la </a:t>
            </a:r>
            <a:r>
              <a:rPr lang="es-DO" dirty="0" smtClean="0"/>
              <a:t>vida y </a:t>
            </a:r>
            <a:r>
              <a:rPr lang="es-DO" dirty="0"/>
              <a:t>e</a:t>
            </a:r>
            <a:r>
              <a:rPr lang="es-DO" dirty="0" smtClean="0"/>
              <a:t>s </a:t>
            </a:r>
            <a:r>
              <a:rPr lang="es-DO" dirty="0"/>
              <a:t>causa primaria de felicidad o de falta de ella. </a:t>
            </a:r>
          </a:p>
          <a:p>
            <a:pPr algn="just"/>
            <a:r>
              <a:rPr lang="es-DO" dirty="0" smtClean="0"/>
              <a:t>La autoestima tiene que ver con todo, con nuestra forma de pensar, de hablar, de </a:t>
            </a:r>
            <a:r>
              <a:rPr lang="es-DO" dirty="0"/>
              <a:t>caminar, de </a:t>
            </a:r>
            <a:r>
              <a:rPr lang="es-DO" dirty="0" smtClean="0"/>
              <a:t>sonreír, de saludar, etc.</a:t>
            </a:r>
          </a:p>
          <a:p>
            <a:pPr algn="just"/>
            <a:r>
              <a:rPr lang="es-DO" dirty="0" smtClean="0"/>
              <a:t>Cuando estamos con alguien de autoestima sana, nos sentimos a gusto a su lado.</a:t>
            </a:r>
            <a:endParaRPr lang="es-DO" dirty="0"/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345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4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" y="0"/>
            <a:ext cx="91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" y="0"/>
            <a:ext cx="91292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-26294"/>
            <a:ext cx="9137374" cy="698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16498" y="7573"/>
            <a:ext cx="4568687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DO" sz="2800" dirty="0"/>
              <a:t>Hermanos, deben darse cuenta de que Dios los ha llamado a pesar de que </a:t>
            </a:r>
            <a:r>
              <a:rPr lang="es-DO" sz="2800" dirty="0">
                <a:solidFill>
                  <a:srgbClr val="0000FF"/>
                </a:solidFill>
              </a:rPr>
              <a:t>pocos de ustedes son sabios según los criterios humanos, </a:t>
            </a:r>
            <a:r>
              <a:rPr lang="es-DO" sz="2800" dirty="0"/>
              <a:t>y </a:t>
            </a:r>
            <a:r>
              <a:rPr lang="es-DO" sz="2800" dirty="0">
                <a:solidFill>
                  <a:srgbClr val="C00000"/>
                </a:solidFill>
              </a:rPr>
              <a:t>pocos de ustedes son gente </a:t>
            </a:r>
            <a:r>
              <a:rPr lang="es-DO" sz="2800" dirty="0" smtClean="0">
                <a:solidFill>
                  <a:srgbClr val="C00000"/>
                </a:solidFill>
              </a:rPr>
              <a:t>poderosa</a:t>
            </a:r>
            <a:r>
              <a:rPr lang="es-DO" sz="2800" dirty="0" smtClean="0"/>
              <a:t> </a:t>
            </a:r>
            <a:r>
              <a:rPr lang="es-DO" sz="2800" b="1" dirty="0">
                <a:solidFill>
                  <a:srgbClr val="00B050"/>
                </a:solidFill>
              </a:rPr>
              <a:t>o pertenecientes a familias importantes</a:t>
            </a:r>
            <a:r>
              <a:rPr lang="es-DO" sz="2800" dirty="0" smtClean="0"/>
              <a:t>. (1 Corintios 1:26)</a:t>
            </a:r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31559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JEREMÍAS 1:4-9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DO" dirty="0" smtClean="0"/>
              <a:t>Vino</a:t>
            </a:r>
            <a:r>
              <a:rPr lang="es-DO" dirty="0"/>
              <a:t>, pues, palabra </a:t>
            </a:r>
            <a:r>
              <a:rPr lang="es-DO" dirty="0" smtClean="0"/>
              <a:t>del Señor </a:t>
            </a:r>
            <a:r>
              <a:rPr lang="es-DO" dirty="0"/>
              <a:t>a mí, diciendo</a:t>
            </a:r>
            <a:r>
              <a:rPr lang="es-DO" dirty="0" smtClean="0"/>
              <a:t>: </a:t>
            </a:r>
            <a:r>
              <a:rPr lang="es-DO" b="1" baseline="30000" dirty="0" smtClean="0"/>
              <a:t>5</a:t>
            </a:r>
            <a:r>
              <a:rPr lang="es-DO" b="1" baseline="30000" dirty="0"/>
              <a:t> </a:t>
            </a:r>
            <a:r>
              <a:rPr lang="es-DO" dirty="0"/>
              <a:t>Antes que te formase en el vientre te conocí, y antes que nacieses te santifiqué, te di por profeta a las naciones</a:t>
            </a:r>
            <a:r>
              <a:rPr lang="es-DO" dirty="0" smtClean="0"/>
              <a:t>. </a:t>
            </a:r>
            <a:r>
              <a:rPr lang="es-DO" b="1" baseline="30000" dirty="0" smtClean="0"/>
              <a:t>6</a:t>
            </a:r>
            <a:r>
              <a:rPr lang="es-DO" b="1" baseline="30000" dirty="0"/>
              <a:t> </a:t>
            </a:r>
            <a:r>
              <a:rPr lang="es-DO" dirty="0"/>
              <a:t>Y yo dije: !!Ah! !!ah, Señor </a:t>
            </a:r>
            <a:r>
              <a:rPr lang="es-DO" dirty="0" smtClean="0"/>
              <a:t>Dios! </a:t>
            </a:r>
            <a:r>
              <a:rPr lang="es-DO" dirty="0">
                <a:solidFill>
                  <a:srgbClr val="FF0000"/>
                </a:solidFill>
              </a:rPr>
              <a:t>He aquí, no sé hablar, porque soy niño</a:t>
            </a:r>
            <a:r>
              <a:rPr lang="es-DO" dirty="0" smtClean="0">
                <a:solidFill>
                  <a:srgbClr val="FF0000"/>
                </a:solidFill>
              </a:rPr>
              <a:t>. </a:t>
            </a:r>
            <a:r>
              <a:rPr lang="es-DO" b="1" baseline="30000" dirty="0" smtClean="0"/>
              <a:t>7</a:t>
            </a:r>
            <a:r>
              <a:rPr lang="es-DO" b="1" baseline="30000" dirty="0"/>
              <a:t> </a:t>
            </a:r>
            <a:r>
              <a:rPr lang="es-DO" dirty="0"/>
              <a:t>Y me dijo </a:t>
            </a:r>
            <a:r>
              <a:rPr lang="es-DO" dirty="0" smtClean="0"/>
              <a:t>El Señor: </a:t>
            </a:r>
            <a:r>
              <a:rPr lang="es-DO" dirty="0"/>
              <a:t>No digas: Soy un niño; porque a todo lo que te envíe irás tú, y dirás todo lo que te mande</a:t>
            </a:r>
            <a:r>
              <a:rPr lang="es-DO" dirty="0" smtClean="0"/>
              <a:t>. </a:t>
            </a:r>
            <a:r>
              <a:rPr lang="es-DO" b="1" baseline="30000" dirty="0" smtClean="0"/>
              <a:t>8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rgbClr val="0000FF"/>
                </a:solidFill>
              </a:rPr>
              <a:t>No temas delante de ellos, porque contigo estoy </a:t>
            </a:r>
            <a:r>
              <a:rPr lang="es-DO" dirty="0"/>
              <a:t>para librarte, dice </a:t>
            </a:r>
            <a:r>
              <a:rPr lang="es-DO" dirty="0" smtClean="0"/>
              <a:t>El Señor. </a:t>
            </a:r>
            <a:r>
              <a:rPr lang="es-DO" b="1" baseline="30000" dirty="0" smtClean="0"/>
              <a:t>9</a:t>
            </a:r>
            <a:r>
              <a:rPr lang="es-DO" b="1" baseline="30000" dirty="0"/>
              <a:t> </a:t>
            </a:r>
            <a:r>
              <a:rPr lang="es-DO" dirty="0"/>
              <a:t>Y extendió </a:t>
            </a:r>
            <a:r>
              <a:rPr lang="es-DO" dirty="0" smtClean="0"/>
              <a:t>El Señor su </a:t>
            </a:r>
            <a:r>
              <a:rPr lang="es-DO" dirty="0"/>
              <a:t>mano y tocó mi boca, y me dijo </a:t>
            </a:r>
            <a:r>
              <a:rPr lang="es-DO" dirty="0" smtClean="0"/>
              <a:t>El Señor: </a:t>
            </a:r>
            <a:r>
              <a:rPr lang="es-DO" b="1" dirty="0">
                <a:solidFill>
                  <a:srgbClr val="FF0000"/>
                </a:solidFill>
              </a:rPr>
              <a:t>He aquí he puesto mis palabras en tu boca.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221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JUECES 6:14-16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DO" b="1" baseline="30000" dirty="0"/>
              <a:t> </a:t>
            </a:r>
            <a:r>
              <a:rPr lang="es-DO" dirty="0"/>
              <a:t>El </a:t>
            </a:r>
            <a:r>
              <a:rPr lang="es-DO" cap="small" dirty="0"/>
              <a:t>Señor</a:t>
            </a:r>
            <a:r>
              <a:rPr lang="es-DO" dirty="0"/>
              <a:t> lo encaró y le dijo</a:t>
            </a:r>
            <a:r>
              <a:rPr lang="es-DO" dirty="0" smtClean="0"/>
              <a:t>: —</a:t>
            </a:r>
            <a:r>
              <a:rPr lang="es-DO" dirty="0"/>
              <a:t>Ve con la fuerza que tienes, y salvarás a Israel del poder de </a:t>
            </a:r>
            <a:r>
              <a:rPr lang="es-DO" dirty="0" err="1"/>
              <a:t>Madián</a:t>
            </a:r>
            <a:r>
              <a:rPr lang="es-DO" dirty="0"/>
              <a:t>. </a:t>
            </a:r>
            <a:r>
              <a:rPr lang="es-DO" b="1" dirty="0">
                <a:solidFill>
                  <a:srgbClr val="FF0000"/>
                </a:solidFill>
              </a:rPr>
              <a:t>Yo soy quien te envía</a:t>
            </a:r>
            <a:r>
              <a:rPr lang="es-DO" dirty="0"/>
              <a:t>.</a:t>
            </a:r>
          </a:p>
          <a:p>
            <a:pPr algn="just"/>
            <a:r>
              <a:rPr lang="es-DO" b="1" baseline="30000" dirty="0"/>
              <a:t>15 </a:t>
            </a:r>
            <a:r>
              <a:rPr lang="es-DO" dirty="0"/>
              <a:t>—Pero, señor —objetó Gedeón—, ¿cómo voy a salvar a Israel? Mi clan es el más débil de la tribu de Manasés, </a:t>
            </a:r>
            <a:r>
              <a:rPr lang="es-DO" b="1" dirty="0">
                <a:solidFill>
                  <a:srgbClr val="0000FF"/>
                </a:solidFill>
              </a:rPr>
              <a:t>y yo soy el más insignificante de mi familia.</a:t>
            </a:r>
          </a:p>
          <a:p>
            <a:pPr algn="just"/>
            <a:r>
              <a:rPr lang="es-DO" b="1" baseline="30000" dirty="0"/>
              <a:t>16 </a:t>
            </a:r>
            <a:r>
              <a:rPr lang="es-DO" dirty="0"/>
              <a:t>El </a:t>
            </a:r>
            <a:r>
              <a:rPr lang="es-DO" cap="small" dirty="0"/>
              <a:t>Señor</a:t>
            </a:r>
            <a:r>
              <a:rPr lang="es-DO" dirty="0"/>
              <a:t> respondió</a:t>
            </a:r>
            <a:r>
              <a:rPr lang="es-DO" dirty="0" smtClean="0"/>
              <a:t>: —</a:t>
            </a:r>
            <a:r>
              <a:rPr lang="es-DO" b="1" dirty="0"/>
              <a:t>Tú derrotarás a los madianitas como si fueran un solo hombre</a:t>
            </a:r>
            <a:r>
              <a:rPr lang="es-DO" dirty="0"/>
              <a:t>, </a:t>
            </a:r>
            <a:r>
              <a:rPr lang="es-DO" b="1" dirty="0">
                <a:solidFill>
                  <a:srgbClr val="FF0000"/>
                </a:solidFill>
              </a:rPr>
              <a:t>porque yo estaré contigo</a:t>
            </a:r>
            <a:r>
              <a:rPr lang="es-DO" dirty="0"/>
              <a:t>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702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37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4" y="0"/>
            <a:ext cx="9144001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62846" y="3645024"/>
            <a:ext cx="35015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baja autoestima hace que nos valoremos mal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7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38"/>
            <a:ext cx="8856984" cy="6791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0"/>
            <a:ext cx="91344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2060848"/>
            <a:ext cx="6679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CRISTO TE ACEPTA TAL COMO ERES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4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0"/>
            <a:ext cx="9110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260648"/>
            <a:ext cx="3024336" cy="6124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DO" sz="2800" dirty="0"/>
              <a:t>Perdóneme, señor —respondió Saúl—. Yo soy de la tribu de Benjamín, la menor de las tribus de Israel, y mi familia es la menos importante de todas las familias de mi tribu. </a:t>
            </a:r>
            <a:r>
              <a:rPr lang="es-DO" sz="2800" b="1" dirty="0">
                <a:solidFill>
                  <a:srgbClr val="FF0000"/>
                </a:solidFill>
              </a:rPr>
              <a:t>Debe de haberse equivocado de hombre</a:t>
            </a:r>
            <a:r>
              <a:rPr lang="es-DO" sz="2800" dirty="0" smtClean="0"/>
              <a:t>. (1 Samuel 9:21</a:t>
            </a:r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2769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CARACTERISTICA DE LA PERSONA CON BAJA AUTOESTIMA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DO" dirty="0" smtClean="0"/>
              <a:t>1. Creen </a:t>
            </a:r>
            <a:r>
              <a:rPr lang="es-DO" dirty="0"/>
              <a:t>que no hacen nada bien</a:t>
            </a:r>
          </a:p>
          <a:p>
            <a:pPr lvl="0"/>
            <a:r>
              <a:rPr lang="es-DO" dirty="0" smtClean="0"/>
              <a:t>2. Es </a:t>
            </a:r>
            <a:r>
              <a:rPr lang="es-DO" dirty="0"/>
              <a:t>negativa, pesimista e incrédula. </a:t>
            </a:r>
          </a:p>
          <a:p>
            <a:pPr lvl="0"/>
            <a:r>
              <a:rPr lang="es-DO" dirty="0" smtClean="0"/>
              <a:t>3. Sienten </a:t>
            </a:r>
            <a:r>
              <a:rPr lang="es-DO" dirty="0"/>
              <a:t>que no les gustan a los demás y duda de los elogios que le dan.</a:t>
            </a:r>
          </a:p>
          <a:p>
            <a:pPr lvl="0"/>
            <a:r>
              <a:rPr lang="es-DO" dirty="0" smtClean="0"/>
              <a:t>4. Habla </a:t>
            </a:r>
            <a:r>
              <a:rPr lang="es-DO" dirty="0"/>
              <a:t>consigo mismo en términos negativos (Exageran sus defecto </a:t>
            </a:r>
            <a:r>
              <a:rPr lang="es-DO" dirty="0" smtClean="0"/>
              <a:t>y no reconoce sus virtudes)</a:t>
            </a:r>
            <a:endParaRPr lang="es-DO" dirty="0"/>
          </a:p>
          <a:p>
            <a:pPr lvl="0"/>
            <a:r>
              <a:rPr lang="es-DO" dirty="0" smtClean="0"/>
              <a:t>5. Tiene </a:t>
            </a:r>
            <a:r>
              <a:rPr lang="es-DO" dirty="0"/>
              <a:t>mucha dificultad para tomar decisiones.</a:t>
            </a:r>
          </a:p>
          <a:p>
            <a:pPr lvl="0"/>
            <a:r>
              <a:rPr lang="es-DO" dirty="0" smtClean="0"/>
              <a:t>6. Tiene </a:t>
            </a:r>
            <a:r>
              <a:rPr lang="es-DO" dirty="0"/>
              <a:t>miedo exagerado a equivocarse</a:t>
            </a:r>
          </a:p>
          <a:p>
            <a:pPr lvl="0"/>
            <a:r>
              <a:rPr lang="es-DO" dirty="0" smtClean="0"/>
              <a:t>7. Rara </a:t>
            </a:r>
            <a:r>
              <a:rPr lang="es-DO" dirty="0"/>
              <a:t>vez toma iniciativas y les da brega alcanzar metas difíciles</a:t>
            </a:r>
            <a:r>
              <a:rPr lang="es-DO" dirty="0" smtClean="0"/>
              <a:t>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521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CARACTERISTICA DE LA PERSONA CON BAJA AUTOESTIMA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DO" dirty="0" smtClean="0"/>
              <a:t>Evitan riesgos y se dan por vencidas antes de iniciar</a:t>
            </a:r>
          </a:p>
          <a:p>
            <a:pPr lvl="0"/>
            <a:r>
              <a:rPr lang="es-DO" dirty="0" smtClean="0"/>
              <a:t>Vive </a:t>
            </a:r>
            <a:r>
              <a:rPr lang="es-DO" dirty="0"/>
              <a:t>con mucho temor y hasta con angustia</a:t>
            </a:r>
          </a:p>
          <a:p>
            <a:pPr lvl="0"/>
            <a:r>
              <a:rPr lang="es-DO" dirty="0"/>
              <a:t>Son muy sensibles a las </a:t>
            </a:r>
            <a:r>
              <a:rPr lang="es-DO" dirty="0" smtClean="0"/>
              <a:t>criticas. Todo </a:t>
            </a:r>
            <a:r>
              <a:rPr lang="es-DO" dirty="0"/>
              <a:t>lo toman a lo personal</a:t>
            </a:r>
          </a:p>
          <a:p>
            <a:pPr lvl="0"/>
            <a:r>
              <a:rPr lang="es-DO" dirty="0"/>
              <a:t>Les da brega reconocer cuando obran mal (El otro es el culpable)</a:t>
            </a:r>
          </a:p>
          <a:p>
            <a:pPr lvl="0"/>
            <a:r>
              <a:rPr lang="es-DO" dirty="0"/>
              <a:t>Tienen dificultad para expresar lo que quieren  </a:t>
            </a:r>
            <a:r>
              <a:rPr lang="es-DO" dirty="0" smtClean="0"/>
              <a:t>o lo hacen </a:t>
            </a:r>
            <a:r>
              <a:rPr lang="es-DO" dirty="0"/>
              <a:t>peleando.</a:t>
            </a:r>
          </a:p>
          <a:p>
            <a:pPr lvl="0"/>
            <a:r>
              <a:rPr lang="es-DO" dirty="0"/>
              <a:t>Sienten que no está en sus manos controlar lo que pasa en sus vidas.</a:t>
            </a:r>
          </a:p>
          <a:p>
            <a:r>
              <a:rPr lang="es-DO" dirty="0"/>
              <a:t>Se comporta como </a:t>
            </a:r>
            <a:r>
              <a:rPr lang="es-DO" dirty="0" smtClean="0"/>
              <a:t>enemigos de </a:t>
            </a:r>
            <a:r>
              <a:rPr lang="es-DO" dirty="0"/>
              <a:t>su propia felicidad</a:t>
            </a:r>
          </a:p>
        </p:txBody>
      </p:sp>
    </p:spTree>
    <p:extLst>
      <p:ext uri="{BB962C8B-B14F-4D97-AF65-F5344CB8AC3E}">
        <p14:creationId xmlns:p14="http://schemas.microsoft.com/office/powerpoint/2010/main" val="29466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NUMEROS 13:31-33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DO" dirty="0" smtClean="0"/>
              <a:t>«Mas </a:t>
            </a:r>
            <a:r>
              <a:rPr lang="es-DO" dirty="0"/>
              <a:t>los varones que subieron con él, dijeron: No podremos subir contra aquel pueblo, porque es más fuerte que nosotros</a:t>
            </a:r>
            <a:r>
              <a:rPr lang="es-DO" dirty="0" smtClean="0"/>
              <a:t>. </a:t>
            </a:r>
            <a:r>
              <a:rPr lang="es-DO" b="1" baseline="30000" dirty="0" smtClean="0"/>
              <a:t>32</a:t>
            </a:r>
            <a:r>
              <a:rPr lang="es-DO" b="1" baseline="30000" dirty="0"/>
              <a:t> </a:t>
            </a:r>
            <a:r>
              <a:rPr lang="es-DO" dirty="0"/>
              <a:t>Y hablaron mal entre los hijos de Israel, de la tierra que habían reconocido, diciendo: La tierra por donde pasamos para reconocerla, es tierra que traga a sus moradores; y todo el pueblo que vimos en medio de ella son hombres de grande estatura</a:t>
            </a:r>
            <a:r>
              <a:rPr lang="es-DO" dirty="0" smtClean="0"/>
              <a:t>. </a:t>
            </a:r>
            <a:r>
              <a:rPr lang="es-DO" b="1" baseline="30000" dirty="0" smtClean="0"/>
              <a:t>33</a:t>
            </a:r>
            <a:r>
              <a:rPr lang="es-DO" b="1" baseline="30000" dirty="0"/>
              <a:t> </a:t>
            </a:r>
            <a:r>
              <a:rPr lang="es-DO" dirty="0"/>
              <a:t>También vimos allí gigantes, hijos de </a:t>
            </a:r>
            <a:r>
              <a:rPr lang="es-DO" dirty="0" err="1"/>
              <a:t>Anac</a:t>
            </a:r>
            <a:r>
              <a:rPr lang="es-DO" dirty="0"/>
              <a:t>, raza de los gigantes, </a:t>
            </a:r>
            <a:r>
              <a:rPr lang="es-DO" b="1" dirty="0">
                <a:solidFill>
                  <a:srgbClr val="FF0000"/>
                </a:solidFill>
              </a:rPr>
              <a:t>y éramos nosotros, a nuestro parecer, como langostas; y así les parecíamos a ellos</a:t>
            </a:r>
            <a:r>
              <a:rPr lang="es-DO" dirty="0" smtClean="0"/>
              <a:t>.»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0849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069252"/>
            <a:ext cx="76683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SIERVO DE DIOS DEBEN EVITAR DOS EXTREMOS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3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95250"/>
            <a:ext cx="8890000" cy="666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CuadroTexto"/>
          <p:cNvSpPr txBox="1"/>
          <p:nvPr/>
        </p:nvSpPr>
        <p:spPr>
          <a:xfrm>
            <a:off x="3203848" y="2523961"/>
            <a:ext cx="3096344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DO" sz="2800" dirty="0" err="1"/>
              <a:t>Mefi-bóset</a:t>
            </a:r>
            <a:r>
              <a:rPr lang="es-DO" sz="2800" dirty="0"/>
              <a:t> volvió a inclinarse delante de David, y dijo: —¿A qué se debe que Su Majestad me trate así? </a:t>
            </a:r>
            <a:r>
              <a:rPr lang="es-DO" sz="2800" b="1" dirty="0">
                <a:solidFill>
                  <a:srgbClr val="C00000"/>
                </a:solidFill>
              </a:rPr>
              <a:t>¡Un perro muerto y yo somos la misma cosa</a:t>
            </a:r>
            <a:r>
              <a:rPr lang="es-DO" sz="2800" dirty="0" smtClean="0"/>
              <a:t>! (2 Samuel 9:8)</a:t>
            </a:r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13316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Presentación en pantalla (4:3)</PresentationFormat>
  <Paragraphs>43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Tema de Office</vt:lpstr>
      <vt:lpstr>Presentación de PowerPoint</vt:lpstr>
      <vt:lpstr>¿QUÉ ES? </vt:lpstr>
      <vt:lpstr>Presentación de PowerPoint</vt:lpstr>
      <vt:lpstr>Presentación de PowerPoint</vt:lpstr>
      <vt:lpstr>CARACTERISTICA DE LA PERSONA CON BAJA AUTOESTIMA</vt:lpstr>
      <vt:lpstr>CARACTERISTICA DE LA PERSONA CON BAJA AUTOESTIMA</vt:lpstr>
      <vt:lpstr>NUMEROS 13:31-33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JEREMÍAS 1:4-9</vt:lpstr>
      <vt:lpstr>JUECES 6:14-16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Asist-Sistemas</dc:creator>
  <cp:lastModifiedBy>Asist-Sistemas</cp:lastModifiedBy>
  <cp:revision>2</cp:revision>
  <dcterms:modified xsi:type="dcterms:W3CDTF">2021-02-24T16:50:34Z</dcterms:modified>
</cp:coreProperties>
</file>