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592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629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082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853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351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5161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520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342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1017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697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901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D07BA-1F70-7B43-BFE9-3BCBB1446092}" type="datetimeFigureOut">
              <a:rPr lang="en-US" smtClean="0"/>
              <a:t>10/29/16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DC83-EB69-024F-B656-D18F41D1232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997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Cosas que no cambian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518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San Valentín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1176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Semana Santa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La Semana Santa es la conmemoración anual cristiana de la Pasión, Muerte y Resurrección de Jesús de Nazaret. Por eso, es un período de intensa actividad litúrgica dentro de las diversas confesiones cristianas.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11503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Navidad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1900"/>
          </a:xfrm>
        </p:spPr>
        <p:txBody>
          <a:bodyPr/>
          <a:lstStyle/>
          <a:p>
            <a:pPr algn="just"/>
            <a:r>
              <a:rPr lang="es-ES_tradnl" dirty="0" smtClean="0"/>
              <a:t>Esta solemnidad, que conmemora el nacimiento de Jesucristo en Belén, se celebra el 25 de diciembre </a:t>
            </a:r>
            <a:r>
              <a:rPr lang="es-ES_tradnl" b="1" u="sng" dirty="0" smtClean="0"/>
              <a:t>en la Iglesia católica</a:t>
            </a:r>
            <a:r>
              <a:rPr lang="es-ES_tradnl" dirty="0" smtClean="0"/>
              <a:t>, en la Iglesia anglicana, en algunas comunidades protestantes y en la mayoría de las Iglesias ortodoxas.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8166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Cosas que no cambian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forma de Vestir.</a:t>
            </a:r>
          </a:p>
          <a:p>
            <a:endParaRPr lang="es-ES_tradnl" dirty="0"/>
          </a:p>
          <a:p>
            <a:r>
              <a:rPr lang="es-ES_tradnl" dirty="0" smtClean="0"/>
              <a:t>La tradiciones del mundo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0808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forma de vestir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b="1" dirty="0"/>
              <a:t>8 </a:t>
            </a:r>
            <a:r>
              <a:rPr lang="es-ES_tradnl" dirty="0"/>
              <a:t>Quiero, pues, que los hombres oren en todo lugar, levantando manos santas, sin ira ni contienda.</a:t>
            </a:r>
          </a:p>
          <a:p>
            <a:r>
              <a:rPr lang="es-ES_tradnl" b="1" dirty="0"/>
              <a:t>9 </a:t>
            </a:r>
            <a:r>
              <a:rPr lang="es-ES_tradnl" dirty="0"/>
              <a:t>Asimismo que las mujeres </a:t>
            </a:r>
            <a:r>
              <a:rPr lang="es-ES_tradnl" b="1" u="sng" dirty="0"/>
              <a:t>se atavíen de ropa decorosa, con pudor y modestia;</a:t>
            </a:r>
            <a:r>
              <a:rPr lang="es-ES_tradnl" dirty="0"/>
              <a:t> no con peinado ostentoso, ni oro, ni perlas, ni vestidos costosos,</a:t>
            </a:r>
          </a:p>
          <a:p>
            <a:r>
              <a:rPr lang="es-ES_tradnl" b="1" dirty="0"/>
              <a:t>10 </a:t>
            </a:r>
            <a:r>
              <a:rPr lang="es-ES_tradnl" dirty="0"/>
              <a:t>sino con buenas obras, como corresponde a mujeres que profesan piedad</a:t>
            </a:r>
            <a:r>
              <a:rPr lang="es-ES_tradnl" dirty="0" smtClean="0"/>
              <a:t>. 1 Timoteo 2:8-10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9988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forma de vestir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_tradnl" b="1" dirty="0"/>
              <a:t>9 </a:t>
            </a:r>
            <a:r>
              <a:rPr lang="es-ES_tradnl" dirty="0" smtClean="0"/>
              <a:t>También deseo que las mujeres </a:t>
            </a:r>
            <a:r>
              <a:rPr lang="es-ES_tradnl" b="1" u="sng" dirty="0" smtClean="0"/>
              <a:t>se </a:t>
            </a:r>
            <a:r>
              <a:rPr lang="es-ES_tradnl" b="1" u="sng" dirty="0"/>
              <a:t>vistan con sencillez, </a:t>
            </a:r>
            <a:r>
              <a:rPr lang="es-ES_tradnl" b="1" u="sng" dirty="0" smtClean="0"/>
              <a:t>decencia </a:t>
            </a:r>
            <a:r>
              <a:rPr lang="es-ES_tradnl" b="1" u="sng" dirty="0"/>
              <a:t>y modestia.</a:t>
            </a:r>
            <a:r>
              <a:rPr lang="es-ES_tradnl" dirty="0"/>
              <a:t> Que no usen peinados exagerados, ni joyas de oro o adornos de perlas ni ropa muy cara.</a:t>
            </a:r>
            <a:r>
              <a:rPr lang="es-ES_tradnl" dirty="0" smtClean="0"/>
              <a:t>1 Timoteo 2:9  TLA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/>
              <a:t>9 </a:t>
            </a:r>
            <a:r>
              <a:rPr lang="es-ES_tradnl" dirty="0"/>
              <a:t>A su vez, quiero que las mujeres </a:t>
            </a:r>
            <a:r>
              <a:rPr lang="es-ES_tradnl" b="1" dirty="0"/>
              <a:t>se vistan con modestia, con respeto hacia los demás y con decencia. </a:t>
            </a:r>
            <a:r>
              <a:rPr lang="es-ES_tradnl" dirty="0"/>
              <a:t>No se adornen con peinados exagerados, ni oro, ni perlas, ni ropa costosa</a:t>
            </a:r>
            <a:r>
              <a:rPr lang="es-ES_tradnl" dirty="0" smtClean="0"/>
              <a:t>, PDT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4546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forma de vestir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_tradnl" b="1" dirty="0"/>
              <a:t>9 </a:t>
            </a:r>
            <a:r>
              <a:rPr lang="es-ES_tradnl" dirty="0"/>
              <a:t>Y quiero que las mujeres se vistan de una manera modesta</a:t>
            </a:r>
            <a:r>
              <a:rPr lang="es-ES_tradnl" dirty="0" smtClean="0"/>
              <a:t>. </a:t>
            </a:r>
            <a:r>
              <a:rPr lang="es-ES_tradnl" b="1" u="sng" dirty="0"/>
              <a:t>Deberían llevar ropa decente y apropiada</a:t>
            </a:r>
            <a:r>
              <a:rPr lang="es-ES_tradnl" dirty="0"/>
              <a:t> y no llamar la atención con la manera en que se arreglan el cabello ni con accesorios de oro ni con perlas ni ropa </a:t>
            </a:r>
            <a:r>
              <a:rPr lang="es-ES_tradnl" dirty="0" smtClean="0"/>
              <a:t>costosa. NTDV</a:t>
            </a:r>
          </a:p>
          <a:p>
            <a:pPr algn="just"/>
            <a:r>
              <a:rPr lang="es-ES_tradnl" b="1" dirty="0"/>
              <a:t>9 </a:t>
            </a:r>
            <a:r>
              <a:rPr lang="es-ES_tradnl" dirty="0"/>
              <a:t>Y quiero que las mujeres </a:t>
            </a:r>
            <a:r>
              <a:rPr lang="es-ES_tradnl" b="1" u="sng" dirty="0"/>
              <a:t>se vistan decentemente, que se adornen con modestia y sencillez</a:t>
            </a:r>
            <a:r>
              <a:rPr lang="es-ES_tradnl" dirty="0"/>
              <a:t>, no con peinados exagerados, ni con oro, perlas o vestidos costosos</a:t>
            </a:r>
            <a:r>
              <a:rPr lang="es-ES_tradnl" dirty="0" smtClean="0"/>
              <a:t>. DHH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7839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forma de vestir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_tradnl" b="1" dirty="0"/>
              <a:t>9 </a:t>
            </a:r>
            <a:r>
              <a:rPr lang="es-ES_tradnl" dirty="0"/>
              <a:t>En cuanto a las mujeres, quiero que ellas </a:t>
            </a:r>
            <a:r>
              <a:rPr lang="es-ES_tradnl" b="1" u="sng" dirty="0"/>
              <a:t>se vistan decorosamente, con modestia y recato,</a:t>
            </a:r>
            <a:r>
              <a:rPr lang="es-ES_tradnl" dirty="0"/>
              <a:t> sin peinados ostentosos, ni oro, ni perlas ni vestidos </a:t>
            </a:r>
            <a:r>
              <a:rPr lang="es-ES_tradnl" dirty="0" smtClean="0"/>
              <a:t>costosos. NVI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/>
              <a:t>9 </a:t>
            </a:r>
            <a:r>
              <a:rPr lang="es-ES_tradnl" dirty="0"/>
              <a:t>Asimismo, que las mujeres </a:t>
            </a:r>
            <a:r>
              <a:rPr lang="es-ES_tradnl" b="1" dirty="0"/>
              <a:t>se vistan con ropa decorosa, con modestia y prudencia</a:t>
            </a:r>
            <a:r>
              <a:rPr lang="es-ES_tradnl" dirty="0"/>
              <a:t>; no con peinados ostentosos ni oro ni perlas ni vestidos </a:t>
            </a:r>
            <a:r>
              <a:rPr lang="es-ES_tradnl" dirty="0" smtClean="0"/>
              <a:t>costosos RVA 2015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2682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Comentario de Bill H </a:t>
            </a:r>
            <a:r>
              <a:rPr lang="es-ES_tradnl" dirty="0" err="1" smtClean="0"/>
              <a:t>Reeves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9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La </a:t>
            </a:r>
            <a:r>
              <a:rPr lang="en-US" dirty="0" err="1"/>
              <a:t>cuestión</a:t>
            </a:r>
            <a:r>
              <a:rPr lang="en-US" dirty="0"/>
              <a:t> no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ver</a:t>
            </a:r>
            <a:r>
              <a:rPr lang="en-US" dirty="0"/>
              <a:t> con el </a:t>
            </a:r>
            <a:r>
              <a:rPr lang="en-US" dirty="0" err="1"/>
              <a:t>estilo</a:t>
            </a:r>
            <a:r>
              <a:rPr lang="en-US" dirty="0"/>
              <a:t> de la </a:t>
            </a:r>
            <a:r>
              <a:rPr lang="en-US" dirty="0" err="1"/>
              <a:t>ropa</a:t>
            </a:r>
            <a:r>
              <a:rPr lang="en-US" dirty="0"/>
              <a:t> </a:t>
            </a:r>
            <a:r>
              <a:rPr lang="en-US" dirty="0" err="1"/>
              <a:t>llevada</a:t>
            </a:r>
            <a:r>
              <a:rPr lang="en-US" dirty="0"/>
              <a:t>, </a:t>
            </a:r>
            <a:r>
              <a:rPr lang="en-US" dirty="0" err="1"/>
              <a:t>sino</a:t>
            </a:r>
            <a:r>
              <a:rPr lang="en-US" dirty="0"/>
              <a:t> con la </a:t>
            </a:r>
            <a:r>
              <a:rPr lang="en-US" b="1" dirty="0" err="1"/>
              <a:t>actitud</a:t>
            </a:r>
            <a:r>
              <a:rPr lang="en-US" b="1" dirty="0"/>
              <a:t> </a:t>
            </a:r>
            <a:r>
              <a:rPr lang="en-US" dirty="0"/>
              <a:t>de la </a:t>
            </a:r>
            <a:r>
              <a:rPr lang="en-US" dirty="0" err="1"/>
              <a:t>mujer</a:t>
            </a:r>
            <a:r>
              <a:rPr lang="en-US" dirty="0"/>
              <a:t> al </a:t>
            </a:r>
            <a:r>
              <a:rPr lang="en-US" dirty="0" err="1"/>
              <a:t>arreglarse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Si </a:t>
            </a:r>
            <a:r>
              <a:rPr lang="en-US" dirty="0" err="1"/>
              <a:t>ella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sentido</a:t>
            </a:r>
            <a:r>
              <a:rPr lang="en-US" dirty="0"/>
              <a:t> de </a:t>
            </a:r>
            <a:r>
              <a:rPr lang="en-US" dirty="0" err="1"/>
              <a:t>vergüenza</a:t>
            </a:r>
            <a:r>
              <a:rPr lang="en-US" dirty="0"/>
              <a:t>, y </a:t>
            </a:r>
            <a:r>
              <a:rPr lang="en-US" dirty="0" err="1"/>
              <a:t>emplea</a:t>
            </a:r>
            <a:r>
              <a:rPr lang="en-US" dirty="0"/>
              <a:t> la </a:t>
            </a:r>
            <a:r>
              <a:rPr lang="en-US" dirty="0" err="1"/>
              <a:t>prudencia</a:t>
            </a:r>
            <a:r>
              <a:rPr lang="en-US" dirty="0"/>
              <a:t> o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juicio</a:t>
            </a:r>
            <a:r>
              <a:rPr lang="en-US" dirty="0"/>
              <a:t>, se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arreglar</a:t>
            </a:r>
            <a:r>
              <a:rPr lang="en-US" dirty="0"/>
              <a:t>, o </a:t>
            </a:r>
            <a:r>
              <a:rPr lang="en-US" dirty="0" err="1"/>
              <a:t>adornar</a:t>
            </a:r>
            <a:r>
              <a:rPr lang="en-US" dirty="0"/>
              <a:t>, de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b="1" u="sng" dirty="0" err="1"/>
              <a:t>que</a:t>
            </a:r>
            <a:r>
              <a:rPr lang="en-US" b="1" u="sng" dirty="0"/>
              <a:t> no </a:t>
            </a:r>
            <a:r>
              <a:rPr lang="en-US" b="1" u="sng" dirty="0" smtClean="0"/>
              <a:t>excite </a:t>
            </a:r>
            <a:r>
              <a:rPr lang="en-US" b="1" u="sng" dirty="0"/>
              <a:t>en el hombre </a:t>
            </a:r>
            <a:r>
              <a:rPr lang="en-US" b="1" u="sng" dirty="0" err="1"/>
              <a:t>pensamientos</a:t>
            </a:r>
            <a:r>
              <a:rPr lang="en-US" b="1" u="sng" dirty="0"/>
              <a:t> </a:t>
            </a:r>
            <a:r>
              <a:rPr lang="en-US" b="1" u="sng" dirty="0" err="1"/>
              <a:t>inmoderados</a:t>
            </a:r>
            <a:r>
              <a:rPr lang="en-US" b="1" u="sng" dirty="0"/>
              <a:t>, </a:t>
            </a:r>
            <a:r>
              <a:rPr lang="en-US" b="1" u="sng" dirty="0" err="1"/>
              <a:t>que</a:t>
            </a:r>
            <a:r>
              <a:rPr lang="en-US" b="1" u="sng" dirty="0"/>
              <a:t> no </a:t>
            </a:r>
            <a:r>
              <a:rPr lang="en-US" b="1" u="sng" dirty="0" err="1"/>
              <a:t>provoque</a:t>
            </a:r>
            <a:r>
              <a:rPr lang="en-US" b="1" u="sng" dirty="0"/>
              <a:t> en </a:t>
            </a:r>
            <a:r>
              <a:rPr lang="en-US" b="1" u="sng" dirty="0" err="1"/>
              <a:t>las</a:t>
            </a:r>
            <a:r>
              <a:rPr lang="en-US" b="1" u="sng" dirty="0"/>
              <a:t> </a:t>
            </a:r>
            <a:r>
              <a:rPr lang="en-US" b="1" u="sng" dirty="0" err="1"/>
              <a:t>demás</a:t>
            </a:r>
            <a:r>
              <a:rPr lang="en-US" b="1" u="sng" dirty="0"/>
              <a:t> </a:t>
            </a:r>
            <a:r>
              <a:rPr lang="en-US" b="1" u="sng" dirty="0" err="1"/>
              <a:t>mujeres</a:t>
            </a:r>
            <a:r>
              <a:rPr lang="en-US" b="1" u="sng" dirty="0"/>
              <a:t> la </a:t>
            </a:r>
            <a:r>
              <a:rPr lang="en-US" b="1" u="sng" dirty="0" err="1"/>
              <a:t>envidia</a:t>
            </a:r>
            <a:r>
              <a:rPr lang="en-US" dirty="0"/>
              <a:t>, y </a:t>
            </a:r>
            <a:r>
              <a:rPr lang="en-US" dirty="0" err="1"/>
              <a:t>que</a:t>
            </a:r>
            <a:r>
              <a:rPr lang="en-US" dirty="0"/>
              <a:t> no </a:t>
            </a:r>
            <a:r>
              <a:rPr lang="en-US" dirty="0" err="1"/>
              <a:t>refleje</a:t>
            </a:r>
            <a:r>
              <a:rPr lang="en-US" dirty="0"/>
              <a:t> en </a:t>
            </a:r>
            <a:r>
              <a:rPr lang="en-US" dirty="0" err="1"/>
              <a:t>ninguna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 en contra de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buen</a:t>
            </a:r>
            <a:r>
              <a:rPr lang="en-US" dirty="0"/>
              <a:t> </a:t>
            </a:r>
            <a:r>
              <a:rPr lang="en-US" dirty="0" err="1"/>
              <a:t>carácter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cristiana</a:t>
            </a:r>
            <a:r>
              <a:rPr lang="en-US" dirty="0"/>
              <a:t>. </a:t>
            </a:r>
            <a:endParaRPr lang="en-U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1970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Las tradiciones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1185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b="1" u="sng" dirty="0" smtClean="0"/>
              <a:t>Definición:</a:t>
            </a:r>
            <a:r>
              <a:rPr lang="es-ES_tradnl" b="1" dirty="0" smtClean="0"/>
              <a:t>   </a:t>
            </a:r>
            <a:r>
              <a:rPr lang="es-ES_tradnl" dirty="0" smtClean="0"/>
              <a:t>La </a:t>
            </a:r>
            <a:r>
              <a:rPr lang="es-ES_tradnl" b="1" dirty="0"/>
              <a:t>tradición</a:t>
            </a:r>
            <a:r>
              <a:rPr lang="es-ES_tradnl" dirty="0"/>
              <a:t> es la comunicación de generación en generación de los hechos históricos acaecidos en un determinado lugar y de todos aquellos elementos socioculturales que se suceden en el mismo</a:t>
            </a:r>
            <a:r>
              <a:rPr lang="es-ES_tradnl" dirty="0" smtClean="0"/>
              <a:t>.</a:t>
            </a:r>
          </a:p>
          <a:p>
            <a:pPr algn="just"/>
            <a:endParaRPr lang="es-ES_tradnl" dirty="0"/>
          </a:p>
          <a:p>
            <a:pPr algn="just"/>
            <a:r>
              <a:rPr lang="es-ES_tradnl" dirty="0" smtClean="0"/>
              <a:t>San </a:t>
            </a:r>
            <a:r>
              <a:rPr lang="es-ES_tradnl" dirty="0" err="1" smtClean="0"/>
              <a:t>Valentin</a:t>
            </a:r>
            <a:endParaRPr lang="es-ES_tradnl" dirty="0" smtClean="0"/>
          </a:p>
          <a:p>
            <a:pPr algn="just"/>
            <a:r>
              <a:rPr lang="es-ES_tradnl" dirty="0" smtClean="0"/>
              <a:t>Semana Santa</a:t>
            </a:r>
          </a:p>
          <a:p>
            <a:pPr algn="just"/>
            <a:r>
              <a:rPr lang="es-ES_tradnl" dirty="0" smtClean="0"/>
              <a:t>Navidad</a:t>
            </a:r>
          </a:p>
          <a:p>
            <a:pPr algn="just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9949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San Valentín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/>
              <a:t>El </a:t>
            </a:r>
            <a:r>
              <a:rPr lang="es-ES_tradnl" b="1" dirty="0"/>
              <a:t>día de San Valentín</a:t>
            </a:r>
            <a:r>
              <a:rPr lang="es-ES_tradnl" dirty="0"/>
              <a:t> es una celebración tradicional que ha sido asimilada </a:t>
            </a:r>
            <a:r>
              <a:rPr lang="es-ES_tradnl" b="1" u="sng" dirty="0"/>
              <a:t>por la Iglesia Católica Romana </a:t>
            </a:r>
            <a:r>
              <a:rPr lang="es-ES_tradnl" dirty="0"/>
              <a:t>con la designación de San Valentín como patrón de los </a:t>
            </a:r>
            <a:r>
              <a:rPr lang="es-ES_tradnl" dirty="0" smtClean="0"/>
              <a:t>enamorados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 smtClean="0">
                <a:solidFill>
                  <a:srgbClr val="FF0000"/>
                </a:solidFill>
              </a:rPr>
              <a:t>Que hace un Cristiano celebrando San Valentín?</a:t>
            </a:r>
          </a:p>
          <a:p>
            <a:pPr algn="just"/>
            <a:r>
              <a:rPr lang="es-ES_tradnl" b="1" dirty="0" smtClean="0">
                <a:solidFill>
                  <a:srgbClr val="800000"/>
                </a:solidFill>
              </a:rPr>
              <a:t>O el día del amor y la amistad?</a:t>
            </a:r>
            <a:endParaRPr lang="es-ES_tradnl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731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298</Words>
  <Application>Microsoft Macintosh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Cosas que no cambian</vt:lpstr>
      <vt:lpstr>Cosas que no cambian</vt:lpstr>
      <vt:lpstr>La forma de vestir</vt:lpstr>
      <vt:lpstr>La forma de vestir</vt:lpstr>
      <vt:lpstr>La forma de vestir</vt:lpstr>
      <vt:lpstr>La forma de vestir</vt:lpstr>
      <vt:lpstr>Comentario de Bill H Reeves</vt:lpstr>
      <vt:lpstr>Las tradiciones</vt:lpstr>
      <vt:lpstr>San Valentín</vt:lpstr>
      <vt:lpstr>San Valentín</vt:lpstr>
      <vt:lpstr>Semana Santa</vt:lpstr>
      <vt:lpstr>Navidad</vt:lpstr>
    </vt:vector>
  </TitlesOfParts>
  <Company>Holasa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Cosas que no cambian</dc:title>
  <dc:creator>Fausto Baez </dc:creator>
  <cp:lastModifiedBy>Fausto Baez </cp:lastModifiedBy>
  <cp:revision>14</cp:revision>
  <dcterms:created xsi:type="dcterms:W3CDTF">2016-10-29T14:34:10Z</dcterms:created>
  <dcterms:modified xsi:type="dcterms:W3CDTF">2016-10-29T19:11:15Z</dcterms:modified>
</cp:coreProperties>
</file>