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8D5E-DE50-42D2-BFC6-B8115156462D}" type="datetimeFigureOut">
              <a:rPr lang="es-DO" smtClean="0"/>
              <a:t>29/11/2017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46CD-246C-4F49-B5B8-88CE464C0C1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72630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8D5E-DE50-42D2-BFC6-B8115156462D}" type="datetimeFigureOut">
              <a:rPr lang="es-DO" smtClean="0"/>
              <a:t>29/11/2017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46CD-246C-4F49-B5B8-88CE464C0C1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080146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8D5E-DE50-42D2-BFC6-B8115156462D}" type="datetimeFigureOut">
              <a:rPr lang="es-DO" smtClean="0"/>
              <a:t>29/11/2017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46CD-246C-4F49-B5B8-88CE464C0C1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849787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8D5E-DE50-42D2-BFC6-B8115156462D}" type="datetimeFigureOut">
              <a:rPr lang="es-DO" smtClean="0"/>
              <a:t>29/11/2017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46CD-246C-4F49-B5B8-88CE464C0C1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06867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8D5E-DE50-42D2-BFC6-B8115156462D}" type="datetimeFigureOut">
              <a:rPr lang="es-DO" smtClean="0"/>
              <a:t>29/11/2017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46CD-246C-4F49-B5B8-88CE464C0C1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12708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8D5E-DE50-42D2-BFC6-B8115156462D}" type="datetimeFigureOut">
              <a:rPr lang="es-DO" smtClean="0"/>
              <a:t>29/11/2017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46CD-246C-4F49-B5B8-88CE464C0C1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677787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8D5E-DE50-42D2-BFC6-B8115156462D}" type="datetimeFigureOut">
              <a:rPr lang="es-DO" smtClean="0"/>
              <a:t>29/11/2017</a:t>
            </a:fld>
            <a:endParaRPr lang="es-D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46CD-246C-4F49-B5B8-88CE464C0C1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5932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8D5E-DE50-42D2-BFC6-B8115156462D}" type="datetimeFigureOut">
              <a:rPr lang="es-DO" smtClean="0"/>
              <a:t>29/11/2017</a:t>
            </a:fld>
            <a:endParaRPr lang="es-D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46CD-246C-4F49-B5B8-88CE464C0C1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143812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8D5E-DE50-42D2-BFC6-B8115156462D}" type="datetimeFigureOut">
              <a:rPr lang="es-DO" smtClean="0"/>
              <a:t>29/11/2017</a:t>
            </a:fld>
            <a:endParaRPr lang="es-D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46CD-246C-4F49-B5B8-88CE464C0C1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891536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8D5E-DE50-42D2-BFC6-B8115156462D}" type="datetimeFigureOut">
              <a:rPr lang="es-DO" smtClean="0"/>
              <a:t>29/11/2017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46CD-246C-4F49-B5B8-88CE464C0C1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482123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8D5E-DE50-42D2-BFC6-B8115156462D}" type="datetimeFigureOut">
              <a:rPr lang="es-DO" smtClean="0"/>
              <a:t>29/11/2017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46CD-246C-4F49-B5B8-88CE464C0C1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046315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D8D5E-DE50-42D2-BFC6-B8115156462D}" type="datetimeFigureOut">
              <a:rPr lang="es-DO" smtClean="0"/>
              <a:t>29/11/2017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C46CD-246C-4F49-B5B8-88CE464C0C1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581636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e.knowing-jesus.com/Espa%C3%B1al/Proverbios/20/4" TargetMode="External"/><Relationship Id="rId2" Type="http://schemas.openxmlformats.org/officeDocument/2006/relationships/hyperlink" Target="https://bible.knowing-jesus.com/Espa%C3%B1al/Proverbios/20/1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082768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20000"/>
          </a:bodyPr>
          <a:lstStyle/>
          <a:p>
            <a:pPr algn="just" fontAlgn="base"/>
            <a:r>
              <a:rPr lang="es-DO" b="1" dirty="0">
                <a:hlinkClick r:id="rId2"/>
              </a:rPr>
              <a:t>Proverbios 20:13</a:t>
            </a:r>
            <a:r>
              <a:rPr lang="es-DO" dirty="0"/>
              <a:t>Versículos Conceptos</a:t>
            </a:r>
          </a:p>
          <a:p>
            <a:pPr algn="just" fontAlgn="base"/>
            <a:r>
              <a:rPr lang="es-DO" dirty="0"/>
              <a:t>No ames el sueño, no sea que te empobrezcas; abre tus ojos {y} te saciarás de pan.</a:t>
            </a:r>
          </a:p>
          <a:p>
            <a:pPr algn="just"/>
            <a:r>
              <a:rPr lang="es-DO" dirty="0" smtClean="0"/>
              <a:t>Al negligente le gusta dormir hasta tarde y se jacta de eso.</a:t>
            </a:r>
          </a:p>
          <a:p>
            <a:pPr algn="just" fontAlgn="base"/>
            <a:r>
              <a:rPr lang="es-DO" b="1" dirty="0">
                <a:hlinkClick r:id="rId3"/>
              </a:rPr>
              <a:t>Proverbios 20:4</a:t>
            </a:r>
            <a:r>
              <a:rPr lang="es-DO" dirty="0"/>
              <a:t>Versículos Conceptos</a:t>
            </a:r>
          </a:p>
          <a:p>
            <a:pPr algn="just" fontAlgn="base"/>
            <a:r>
              <a:rPr lang="es-DO" dirty="0"/>
              <a:t>Desde el otoño, el perezoso no ara, pide en la cosecha, y no hay nada.</a:t>
            </a:r>
          </a:p>
          <a:p>
            <a:pPr algn="just"/>
            <a:r>
              <a:rPr lang="es-DO" dirty="0" smtClean="0"/>
              <a:t>No quiere estudiar en la escuela </a:t>
            </a:r>
            <a:r>
              <a:rPr lang="es-DO" smtClean="0"/>
              <a:t>y después </a:t>
            </a:r>
            <a:r>
              <a:rPr lang="es-DO" dirty="0" smtClean="0"/>
              <a:t>pide a los compañeros que le den los ejercicios resueltos.</a:t>
            </a:r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1390979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DO" dirty="0"/>
              <a:t>En la Palabra de Dios encontramos obviamente con mayor claridad y sabiduría que en el diccionario, lo que estas dos actitudes opuestas, generan en el hombre (Proverbios 13:4, 10:4, 12:24, 19:15, 21:5):</a:t>
            </a:r>
            <a:r>
              <a:rPr lang="es-DO" dirty="0" smtClean="0"/>
              <a:t/>
            </a:r>
            <a:br>
              <a:rPr lang="es-DO" dirty="0" smtClean="0"/>
            </a:br>
            <a:r>
              <a:rPr lang="es-DO" dirty="0" smtClean="0"/>
              <a:t>- </a:t>
            </a:r>
            <a:r>
              <a:rPr lang="es-DO" dirty="0"/>
              <a:t>La pereza: Nada alcanza, empobrece, será tributaria, hace caer en profundo sueño y padecerá hambre, lleva a padecer necesidad.</a:t>
            </a:r>
          </a:p>
        </p:txBody>
      </p:sp>
    </p:spTree>
    <p:extLst>
      <p:ext uri="{BB962C8B-B14F-4D97-AF65-F5344CB8AC3E}">
        <p14:creationId xmlns:p14="http://schemas.microsoft.com/office/powerpoint/2010/main" val="41624408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42</Words>
  <Application>Microsoft Office PowerPoint</Application>
  <PresentationFormat>Presentación en pantalla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</cp:revision>
  <dcterms:created xsi:type="dcterms:W3CDTF">2017-11-29T18:48:43Z</dcterms:created>
  <dcterms:modified xsi:type="dcterms:W3CDTF">2017-11-29T22:10:22Z</dcterms:modified>
</cp:coreProperties>
</file>