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07" r:id="rId3"/>
    <p:sldId id="308" r:id="rId4"/>
    <p:sldId id="265" r:id="rId5"/>
    <p:sldId id="293" r:id="rId6"/>
    <p:sldId id="292" r:id="rId7"/>
    <p:sldId id="303" r:id="rId8"/>
    <p:sldId id="304" r:id="rId9"/>
    <p:sldId id="264" r:id="rId10"/>
    <p:sldId id="258" r:id="rId11"/>
    <p:sldId id="259" r:id="rId12"/>
    <p:sldId id="260" r:id="rId13"/>
    <p:sldId id="269" r:id="rId14"/>
    <p:sldId id="261" r:id="rId15"/>
    <p:sldId id="271" r:id="rId16"/>
    <p:sldId id="295" r:id="rId17"/>
    <p:sldId id="262" r:id="rId18"/>
    <p:sldId id="263" r:id="rId19"/>
    <p:sldId id="272" r:id="rId20"/>
    <p:sldId id="273" r:id="rId21"/>
    <p:sldId id="294" r:id="rId22"/>
    <p:sldId id="274" r:id="rId23"/>
    <p:sldId id="275" r:id="rId24"/>
    <p:sldId id="296" r:id="rId25"/>
    <p:sldId id="256" r:id="rId26"/>
    <p:sldId id="266" r:id="rId27"/>
    <p:sldId id="277" r:id="rId28"/>
    <p:sldId id="281" r:id="rId29"/>
    <p:sldId id="280" r:id="rId30"/>
    <p:sldId id="267" r:id="rId31"/>
    <p:sldId id="297" r:id="rId32"/>
    <p:sldId id="268" r:id="rId33"/>
    <p:sldId id="282" r:id="rId34"/>
    <p:sldId id="283" r:id="rId35"/>
    <p:sldId id="284" r:id="rId36"/>
    <p:sldId id="305" r:id="rId37"/>
    <p:sldId id="306" r:id="rId38"/>
    <p:sldId id="286" r:id="rId39"/>
    <p:sldId id="287" r:id="rId40"/>
    <p:sldId id="298" r:id="rId41"/>
    <p:sldId id="300" r:id="rId42"/>
    <p:sldId id="288" r:id="rId43"/>
    <p:sldId id="289" r:id="rId44"/>
    <p:sldId id="290" r:id="rId45"/>
    <p:sldId id="291" r:id="rId46"/>
    <p:sldId id="301" r:id="rId47"/>
    <p:sldId id="285" r:id="rId48"/>
    <p:sldId id="309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2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81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656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018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190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213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979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996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05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919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326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819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E272-E140-104C-BDD6-83B29ED7013D}" type="datetimeFigureOut">
              <a:rPr lang="en-US" smtClean="0"/>
              <a:t>3/19/17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CBFA-611A-1848-80B1-07B8ED69C6C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755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Bienvenidas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419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b="1" dirty="0" smtClean="0">
                <a:solidFill>
                  <a:srgbClr val="0000FF"/>
                </a:solidFill>
              </a:rPr>
              <a:t>Tema:</a:t>
            </a:r>
          </a:p>
          <a:p>
            <a:pPr marL="0" indent="0" algn="just">
              <a:buNone/>
            </a:pPr>
            <a:endParaRPr lang="es-ES_tradnl" b="1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endParaRPr lang="es-ES_tradnl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s-ES_tradnl" b="1" dirty="0" smtClean="0">
                <a:solidFill>
                  <a:srgbClr val="0000FF"/>
                </a:solidFill>
              </a:rPr>
              <a:t> </a:t>
            </a:r>
            <a:r>
              <a:rPr lang="es-ES_tradnl" sz="8000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Mujer virtuosa</a:t>
            </a:r>
          </a:p>
          <a:p>
            <a:pPr algn="ctr"/>
            <a:endParaRPr lang="es-ES_tradnl" sz="66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rosas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23" y="942499"/>
            <a:ext cx="2857500" cy="2857500"/>
          </a:xfrm>
          <a:prstGeom prst="rect">
            <a:avLst/>
          </a:prstGeom>
        </p:spPr>
      </p:pic>
      <p:pic>
        <p:nvPicPr>
          <p:cNvPr id="6" name="Picture 5" descr="ros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9" y="5175076"/>
            <a:ext cx="1462449" cy="14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0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isto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54" y="2059723"/>
            <a:ext cx="4666724" cy="4066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antes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4158327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3600" dirty="0" smtClean="0"/>
              <a:t>Aristóteles </a:t>
            </a:r>
            <a:r>
              <a:rPr lang="es-ES_tradnl" sz="2800" dirty="0" smtClean="0"/>
              <a:t>(384 </a:t>
            </a:r>
            <a:r>
              <a:rPr lang="mr-IN" sz="2800" dirty="0" smtClean="0"/>
              <a:t>–</a:t>
            </a:r>
            <a:r>
              <a:rPr lang="es-ES_tradnl" sz="2800" dirty="0" smtClean="0"/>
              <a:t> 322) </a:t>
            </a:r>
            <a:r>
              <a:rPr lang="es-ES_tradnl" sz="3600" b="1" dirty="0"/>
              <a:t>D</a:t>
            </a:r>
            <a:r>
              <a:rPr lang="es-ES_tradnl" sz="3600" b="1" dirty="0" smtClean="0"/>
              <a:t>ecía </a:t>
            </a:r>
            <a:r>
              <a:rPr lang="es-ES_tradnl" sz="3600" b="1" dirty="0"/>
              <a:t>que el valor de una mujer estaba entre un esclavo y un hombre libre</a:t>
            </a:r>
            <a:r>
              <a:rPr lang="es-ES_tradnl" sz="3600" b="1" dirty="0" smtClean="0"/>
              <a:t>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5055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antes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1890"/>
            <a:ext cx="4838489" cy="367045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_tradnl" sz="3600" dirty="0" err="1"/>
              <a:t>Platon</a:t>
            </a:r>
            <a:r>
              <a:rPr lang="es-ES_tradnl" sz="3600" dirty="0"/>
              <a:t> </a:t>
            </a:r>
            <a:r>
              <a:rPr lang="es-ES_tradnl" sz="3600" dirty="0" smtClean="0"/>
              <a:t> </a:t>
            </a:r>
            <a:r>
              <a:rPr lang="es-ES_tradnl" sz="2800" dirty="0" smtClean="0"/>
              <a:t>(427-347 </a:t>
            </a:r>
            <a:r>
              <a:rPr lang="es-ES_tradnl" sz="2800" dirty="0" err="1" smtClean="0"/>
              <a:t>a.c.</a:t>
            </a:r>
            <a:r>
              <a:rPr lang="es-ES_tradnl" sz="2800" dirty="0" smtClean="0"/>
              <a:t>)</a:t>
            </a:r>
          </a:p>
          <a:p>
            <a:pPr marL="0" indent="0" algn="just">
              <a:buNone/>
            </a:pPr>
            <a:r>
              <a:rPr lang="es-ES_tradnl" sz="3600" b="1" dirty="0"/>
              <a:t>E</a:t>
            </a:r>
            <a:r>
              <a:rPr lang="es-ES_tradnl" sz="3600" b="1" dirty="0" smtClean="0"/>
              <a:t>nseñó </a:t>
            </a:r>
            <a:r>
              <a:rPr lang="es-ES_tradnl" sz="3600" b="1" dirty="0"/>
              <a:t>que si un hombre vivía </a:t>
            </a:r>
            <a:r>
              <a:rPr lang="es-ES_tradnl" sz="3600" b="1" dirty="0" smtClean="0"/>
              <a:t>cobardemente, </a:t>
            </a:r>
            <a:r>
              <a:rPr lang="es-ES_tradnl" sz="3600" b="1" dirty="0"/>
              <a:t>como castigo reencarnaría como una mujer.</a:t>
            </a:r>
            <a:endParaRPr lang="en-US" sz="3600" b="1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pla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89" y="2088235"/>
            <a:ext cx="3208460" cy="40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8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antes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dirty="0" smtClean="0"/>
              <a:t>Antes </a:t>
            </a:r>
            <a:r>
              <a:rPr lang="es-ES_tradnl" dirty="0"/>
              <a:t>de la influencia del cristianismo en la india, las viudas eran voluntaria o involuntariamente quemadas vivas juntas con el cadáver de sus esposos si este </a:t>
            </a:r>
            <a:r>
              <a:rPr lang="es-ES_tradnl" dirty="0" smtClean="0"/>
              <a:t>moría primero.</a:t>
            </a:r>
          </a:p>
          <a:p>
            <a:pPr marL="0" indent="0" algn="just">
              <a:buNone/>
            </a:pPr>
            <a:endParaRPr lang="es-ES_tradnl" dirty="0" smtClean="0"/>
          </a:p>
          <a:p>
            <a:pPr marL="0" indent="0" algn="just">
              <a:buNone/>
            </a:pPr>
            <a:r>
              <a:rPr lang="es-ES_tradnl" dirty="0"/>
              <a:t>E</a:t>
            </a:r>
            <a:r>
              <a:rPr lang="es-ES_tradnl" dirty="0" smtClean="0"/>
              <a:t>sta </a:t>
            </a:r>
            <a:r>
              <a:rPr lang="es-ES_tradnl" dirty="0"/>
              <a:t>practica era conocida como </a:t>
            </a:r>
            <a:r>
              <a:rPr lang="es-ES_tradnl" b="1" i="1" dirty="0">
                <a:solidFill>
                  <a:srgbClr val="FF0080"/>
                </a:solidFill>
              </a:rPr>
              <a:t>“</a:t>
            </a:r>
            <a:r>
              <a:rPr lang="es-ES_tradnl" b="1" i="1" dirty="0" err="1">
                <a:solidFill>
                  <a:srgbClr val="FF0080"/>
                </a:solidFill>
              </a:rPr>
              <a:t>Suttee</a:t>
            </a:r>
            <a:r>
              <a:rPr lang="es-ES_tradnl" b="1" i="1" dirty="0">
                <a:solidFill>
                  <a:srgbClr val="FF0080"/>
                </a:solidFill>
              </a:rPr>
              <a:t>” </a:t>
            </a:r>
            <a:r>
              <a:rPr lang="es-ES_tradnl" dirty="0"/>
              <a:t>literalmente traducida como “Mujer buena</a:t>
            </a:r>
            <a:r>
              <a:rPr lang="es-ES_tradnl" dirty="0" smtClean="0"/>
              <a:t>”</a:t>
            </a:r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52" y="5342656"/>
            <a:ext cx="1515344" cy="15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antes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pic>
        <p:nvPicPr>
          <p:cNvPr id="5" name="Picture 4" descr="Sati-Pratha-India-Gone-for-G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4" y="1417638"/>
            <a:ext cx="7949276" cy="47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3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antes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63" y="1215256"/>
            <a:ext cx="8400037" cy="49109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s-ES_tradnl" sz="3800" dirty="0"/>
              <a:t>Antes de la influencia del cristianismo en </a:t>
            </a:r>
            <a:r>
              <a:rPr lang="es-ES_tradnl" sz="3800" dirty="0" smtClean="0"/>
              <a:t>África </a:t>
            </a:r>
            <a:r>
              <a:rPr lang="es-ES_tradnl" sz="3800" dirty="0"/>
              <a:t>la </a:t>
            </a:r>
            <a:r>
              <a:rPr lang="es-ES_tradnl" sz="3800" dirty="0" smtClean="0"/>
              <a:t>practica </a:t>
            </a:r>
            <a:r>
              <a:rPr lang="es-ES_tradnl" sz="3800" dirty="0"/>
              <a:t>de la </a:t>
            </a:r>
            <a:r>
              <a:rPr lang="es-ES_tradnl" sz="3800" b="1" dirty="0" err="1"/>
              <a:t>Suttee</a:t>
            </a:r>
            <a:r>
              <a:rPr lang="es-ES_tradnl" sz="3800" dirty="0"/>
              <a:t> era muy frecuente</a:t>
            </a:r>
            <a:r>
              <a:rPr lang="es-ES_tradnl" sz="3800" dirty="0" smtClean="0"/>
              <a:t>.</a:t>
            </a:r>
          </a:p>
          <a:p>
            <a:pPr marL="0" indent="0" algn="just">
              <a:buNone/>
            </a:pPr>
            <a:endParaRPr lang="es-ES_tradnl" sz="3800" dirty="0"/>
          </a:p>
          <a:p>
            <a:pPr marL="0" indent="0" algn="just">
              <a:buNone/>
            </a:pPr>
            <a:r>
              <a:rPr lang="es-ES_tradnl" sz="3800" dirty="0" smtClean="0"/>
              <a:t>  </a:t>
            </a:r>
            <a:r>
              <a:rPr lang="es-ES_tradnl" sz="3800" dirty="0"/>
              <a:t>La esposa y las concubinas del jefe de la </a:t>
            </a:r>
            <a:r>
              <a:rPr lang="es-ES_tradnl" sz="3800" dirty="0" err="1"/>
              <a:t>trubu</a:t>
            </a:r>
            <a:r>
              <a:rPr lang="es-ES_tradnl" sz="3800" dirty="0"/>
              <a:t> eran matadas cuando este moría, esta practica tribal fue descontinuada después que la influencia del </a:t>
            </a:r>
            <a:r>
              <a:rPr lang="es-ES_tradnl" sz="3800" dirty="0" smtClean="0"/>
              <a:t>cristianismo </a:t>
            </a:r>
            <a:r>
              <a:rPr lang="es-ES_tradnl" sz="3800" dirty="0" err="1" smtClean="0"/>
              <a:t>comenzo</a:t>
            </a:r>
            <a:r>
              <a:rPr lang="es-ES_tradnl" sz="3800" dirty="0" smtClean="0"/>
              <a:t> </a:t>
            </a:r>
            <a:r>
              <a:rPr lang="es-ES_tradnl" sz="3800" dirty="0"/>
              <a:t>a </a:t>
            </a:r>
            <a:r>
              <a:rPr lang="es-ES_tradnl" sz="3800" dirty="0" err="1"/>
              <a:t>pentrar</a:t>
            </a:r>
            <a:r>
              <a:rPr lang="es-ES_tradnl" sz="3800" dirty="0"/>
              <a:t> en el continente</a:t>
            </a:r>
            <a:r>
              <a:rPr lang="es-ES_tradnl" sz="3800" dirty="0" smtClean="0"/>
              <a:t>.</a:t>
            </a:r>
          </a:p>
          <a:p>
            <a:pPr marL="0" indent="0" algn="just">
              <a:buNone/>
            </a:pPr>
            <a:endParaRPr lang="es-ES_tradnl" dirty="0" smtClean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51" y="4903733"/>
            <a:ext cx="1749449" cy="17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antes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dirty="0" smtClean="0"/>
              <a:t>En esas culturas era muy común la poligamia, la cual era una practica denigrante para la mujer.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s-ES_tradnl" dirty="0" smtClean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poligam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96" y="2642927"/>
            <a:ext cx="5675217" cy="38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5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5713"/>
            <a:ext cx="8229600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después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4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Después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_tradnl" dirty="0" smtClean="0"/>
              <a:t>Cuenta </a:t>
            </a:r>
            <a:r>
              <a:rPr lang="es-ES_tradnl" dirty="0"/>
              <a:t>el famoso predicador Charles </a:t>
            </a:r>
            <a:r>
              <a:rPr lang="es-ES_tradnl" dirty="0" err="1"/>
              <a:t>Spurgeon</a:t>
            </a:r>
            <a:r>
              <a:rPr lang="es-ES_tradnl" dirty="0"/>
              <a:t> en uno de sus libros que en una ocasión una mujer </a:t>
            </a:r>
            <a:r>
              <a:rPr lang="es-ES_tradnl" dirty="0" err="1"/>
              <a:t>hindu</a:t>
            </a:r>
            <a:r>
              <a:rPr lang="es-ES_tradnl" dirty="0"/>
              <a:t> le pregunto: </a:t>
            </a:r>
            <a:r>
              <a:rPr lang="es-ES_tradnl" b="1" i="1" dirty="0">
                <a:solidFill>
                  <a:srgbClr val="FF0080"/>
                </a:solidFill>
              </a:rPr>
              <a:t>Su biblia fue escrita por una mujer?</a:t>
            </a:r>
            <a:r>
              <a:rPr lang="es-ES_tradnl" dirty="0"/>
              <a:t> </a:t>
            </a:r>
            <a:endParaRPr lang="es-ES_tradnl" dirty="0" smtClean="0"/>
          </a:p>
          <a:p>
            <a:pPr marL="0" indent="0" algn="just">
              <a:buNone/>
            </a:pPr>
            <a:r>
              <a:rPr lang="es-ES_tradnl" dirty="0" smtClean="0"/>
              <a:t>Y </a:t>
            </a:r>
            <a:r>
              <a:rPr lang="es-ES_tradnl" dirty="0"/>
              <a:t>este le pregunto que por que hacia la pregunta y ella contesto: </a:t>
            </a:r>
            <a:r>
              <a:rPr lang="es-ES_tradnl" b="1" i="1" dirty="0">
                <a:solidFill>
                  <a:srgbClr val="FF0080"/>
                </a:solidFill>
              </a:rPr>
              <a:t>por que dice muchas cosas nobles y buenas acerca de la mujer; nuestros sabios solo se refieren a nosotras para recriminarnos.</a:t>
            </a:r>
            <a:endParaRPr lang="en-US" b="1" i="1" dirty="0">
              <a:solidFill>
                <a:srgbClr val="FF0080"/>
              </a:solidFill>
            </a:endParaRPr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94" y="4985660"/>
            <a:ext cx="1749449" cy="17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Después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58" y="1458602"/>
            <a:ext cx="8365642" cy="5235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 smtClean="0"/>
              <a:t>Durante </a:t>
            </a:r>
            <a:r>
              <a:rPr lang="es-ES_tradnl" dirty="0"/>
              <a:t>el ministerio de cristo las mujeres realizaron un papel importante: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b="1" u="sng" dirty="0">
                <a:solidFill>
                  <a:srgbClr val="008000"/>
                </a:solidFill>
              </a:rPr>
              <a:t>Su nacimiento</a:t>
            </a:r>
            <a:r>
              <a:rPr lang="es-ES_tradnl" b="1" u="sng" dirty="0" smtClean="0">
                <a:solidFill>
                  <a:srgbClr val="008000"/>
                </a:solidFill>
              </a:rPr>
              <a:t>:</a:t>
            </a:r>
          </a:p>
          <a:p>
            <a:pPr marL="0" indent="0">
              <a:buNone/>
            </a:pPr>
            <a:r>
              <a:rPr lang="es-ES_tradnl" dirty="0" smtClean="0"/>
              <a:t>El ángel Gabriel hablo a María: Lucas 1:26-37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/>
              <a:t> </a:t>
            </a:r>
            <a:r>
              <a:rPr lang="es-ES_tradnl" dirty="0" smtClean="0"/>
              <a:t>Gálatas 4:</a:t>
            </a:r>
            <a:r>
              <a:rPr lang="es-ES_tradnl" b="1" dirty="0" smtClean="0"/>
              <a:t>4</a:t>
            </a:r>
            <a:r>
              <a:rPr lang="es-ES_tradnl" b="1" dirty="0"/>
              <a:t> </a:t>
            </a:r>
            <a:r>
              <a:rPr lang="es-ES_tradnl" dirty="0"/>
              <a:t>Pero cuando vino el cumplimiento del tiempo, Dios envió a su Hijo, </a:t>
            </a:r>
            <a:r>
              <a:rPr lang="es-ES_tradnl" b="1" i="1" u="sng" dirty="0">
                <a:solidFill>
                  <a:srgbClr val="FF0080"/>
                </a:solidFill>
              </a:rPr>
              <a:t>nacido de mujer</a:t>
            </a:r>
            <a:r>
              <a:rPr lang="es-ES_tradnl" u="sng" dirty="0"/>
              <a:t> </a:t>
            </a:r>
            <a:r>
              <a:rPr lang="es-ES_tradnl" dirty="0"/>
              <a:t>y nacido bajo la ley</a:t>
            </a:r>
            <a:r>
              <a:rPr lang="es-ES_tradnl" dirty="0" smtClean="0"/>
              <a:t>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51" y="4944697"/>
            <a:ext cx="1749449" cy="17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4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Después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183"/>
            <a:ext cx="8229600" cy="54208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b="1" u="sng" dirty="0" smtClean="0">
                <a:solidFill>
                  <a:srgbClr val="008000"/>
                </a:solidFill>
              </a:rPr>
              <a:t>Le servían: </a:t>
            </a:r>
            <a:endParaRPr lang="en-US" b="1" u="sng" dirty="0">
              <a:solidFill>
                <a:srgbClr val="008000"/>
              </a:solidFill>
            </a:endParaRPr>
          </a:p>
          <a:p>
            <a:pPr marL="0" indent="0" algn="just">
              <a:buNone/>
            </a:pPr>
            <a:r>
              <a:rPr lang="es-ES_tradnl" dirty="0"/>
              <a:t> </a:t>
            </a:r>
            <a:r>
              <a:rPr lang="es-ES_tradnl" b="1" dirty="0"/>
              <a:t> </a:t>
            </a:r>
            <a:r>
              <a:rPr lang="es-ES_tradnl" b="1" dirty="0" smtClean="0"/>
              <a:t>Lucas 8:1</a:t>
            </a:r>
            <a:r>
              <a:rPr lang="es-ES_tradnl" dirty="0" smtClean="0"/>
              <a:t> </a:t>
            </a:r>
            <a:r>
              <a:rPr lang="es-ES_tradnl" dirty="0"/>
              <a:t>Aconteció después, que Jesús iba por todas las ciudades y aldeas, predicando y anunciando el evangelio del reino de Dios, y los doce con él</a:t>
            </a:r>
            <a:r>
              <a:rPr lang="es-ES_tradnl" dirty="0" smtClean="0"/>
              <a:t>,  </a:t>
            </a:r>
            <a:r>
              <a:rPr lang="es-ES_tradnl" b="1" dirty="0" smtClean="0"/>
              <a:t>2</a:t>
            </a:r>
            <a:r>
              <a:rPr lang="es-ES_tradnl" b="1" dirty="0"/>
              <a:t> </a:t>
            </a:r>
            <a:r>
              <a:rPr lang="es-ES_tradnl" dirty="0"/>
              <a:t>y </a:t>
            </a:r>
            <a:r>
              <a:rPr lang="es-ES_tradnl" b="1" i="1" dirty="0">
                <a:solidFill>
                  <a:srgbClr val="FF0080"/>
                </a:solidFill>
              </a:rPr>
              <a:t>algunas mujeres</a:t>
            </a:r>
            <a:r>
              <a:rPr lang="es-ES_tradnl" dirty="0"/>
              <a:t> que habían sido sanadas de espíritus malos y de enfermedades: María, que se llamaba Magdalena, de la que habían salido siete demonios</a:t>
            </a:r>
            <a:r>
              <a:rPr lang="es-ES_tradnl" dirty="0" smtClean="0"/>
              <a:t>,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b="1" dirty="0"/>
              <a:t>3 </a:t>
            </a:r>
            <a:r>
              <a:rPr lang="es-ES_tradnl" dirty="0"/>
              <a:t>Juana, mujer de Chuza intendente de Herodes, y Susana</a:t>
            </a:r>
            <a:r>
              <a:rPr lang="es-ES_tradnl" b="1" i="1" u="sng" dirty="0">
                <a:solidFill>
                  <a:srgbClr val="FF0080"/>
                </a:solidFill>
              </a:rPr>
              <a:t>, y otras muchas que le servían de sus bienes. </a:t>
            </a:r>
            <a:endParaRPr lang="en-US" b="1" i="1" u="sng" dirty="0">
              <a:solidFill>
                <a:srgbClr val="FF0080"/>
              </a:solidFill>
            </a:endParaRPr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08" y="5581298"/>
            <a:ext cx="1136742" cy="11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marzo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" y="805619"/>
            <a:ext cx="8719780" cy="543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474"/>
            <a:ext cx="8229600" cy="872346"/>
          </a:xfrm>
        </p:spPr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Después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30" y="955820"/>
            <a:ext cx="8311020" cy="563933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s-ES_tradnl" sz="6700" b="1" u="sng" dirty="0" smtClean="0">
                <a:solidFill>
                  <a:srgbClr val="008000"/>
                </a:solidFill>
              </a:rPr>
              <a:t>Jesús </a:t>
            </a:r>
            <a:r>
              <a:rPr lang="es-ES_tradnl" sz="6700" b="1" u="sng" dirty="0">
                <a:solidFill>
                  <a:srgbClr val="008000"/>
                </a:solidFill>
              </a:rPr>
              <a:t>hablaba con las </a:t>
            </a:r>
            <a:r>
              <a:rPr lang="es-ES_tradnl" sz="6700" b="1" u="sng" dirty="0" smtClean="0">
                <a:solidFill>
                  <a:srgbClr val="008000"/>
                </a:solidFill>
              </a:rPr>
              <a:t>mujeres</a:t>
            </a:r>
            <a:r>
              <a:rPr lang="es-ES_tradnl" sz="6700" dirty="0" smtClean="0"/>
              <a:t>; </a:t>
            </a:r>
            <a:r>
              <a:rPr lang="es-ES_tradnl" sz="6700" dirty="0"/>
              <a:t>Juan 4: 9,27. </a:t>
            </a:r>
            <a:endParaRPr lang="es-ES_tradnl" sz="6700" dirty="0" smtClean="0"/>
          </a:p>
          <a:p>
            <a:pPr marL="0" indent="0" algn="just">
              <a:buNone/>
            </a:pPr>
            <a:r>
              <a:rPr lang="es-ES_tradnl" sz="6700" dirty="0"/>
              <a:t> </a:t>
            </a:r>
            <a:r>
              <a:rPr lang="es-ES_tradnl" sz="6700" b="1" dirty="0"/>
              <a:t>27 </a:t>
            </a:r>
            <a:r>
              <a:rPr lang="es-ES_tradnl" sz="6700" dirty="0"/>
              <a:t>En esto vinieron sus discípulos, </a:t>
            </a:r>
            <a:r>
              <a:rPr lang="es-ES_tradnl" sz="6700" b="1" i="1" dirty="0">
                <a:solidFill>
                  <a:srgbClr val="FF0080"/>
                </a:solidFill>
              </a:rPr>
              <a:t>y se maravillaron de que hablaba con una </a:t>
            </a:r>
            <a:r>
              <a:rPr lang="es-ES_tradnl" sz="6700" b="1" i="1" dirty="0" smtClean="0">
                <a:solidFill>
                  <a:srgbClr val="FF0080"/>
                </a:solidFill>
              </a:rPr>
              <a:t>mujer</a:t>
            </a:r>
            <a:r>
              <a:rPr lang="mr-IN" sz="6700" b="1" i="1" dirty="0" smtClean="0">
                <a:solidFill>
                  <a:srgbClr val="FF0080"/>
                </a:solidFill>
              </a:rPr>
              <a:t>…</a:t>
            </a:r>
            <a:endParaRPr lang="en-US" sz="6700" b="1" i="1" dirty="0" smtClean="0">
              <a:solidFill>
                <a:srgbClr val="FF0080"/>
              </a:solidFill>
            </a:endParaRPr>
          </a:p>
          <a:p>
            <a:pPr marL="0" indent="0" algn="just">
              <a:buNone/>
            </a:pPr>
            <a:endParaRPr lang="en-US" sz="6700" dirty="0" smtClean="0"/>
          </a:p>
          <a:p>
            <a:pPr marL="0" indent="0" algn="just">
              <a:buNone/>
            </a:pPr>
            <a:r>
              <a:rPr lang="en-US" sz="6700" b="1" dirty="0" smtClean="0"/>
              <a:t>Mateo 9:</a:t>
            </a:r>
            <a:r>
              <a:rPr lang="es-ES_tradnl" sz="6700" b="1" dirty="0"/>
              <a:t>22 </a:t>
            </a:r>
            <a:r>
              <a:rPr lang="es-ES_tradnl" sz="6700" dirty="0"/>
              <a:t>Pero Jesús, volviéndose y mirándola, dijo: </a:t>
            </a:r>
            <a:r>
              <a:rPr lang="es-ES_tradnl" sz="6700" b="1" i="1" dirty="0">
                <a:solidFill>
                  <a:srgbClr val="FF0080"/>
                </a:solidFill>
              </a:rPr>
              <a:t>Ten ánimo, hija; tu fe te ha salvado. </a:t>
            </a:r>
            <a:r>
              <a:rPr lang="es-ES_tradnl" sz="6700" dirty="0"/>
              <a:t>Y la mujer fue salva desde aquella hora</a:t>
            </a:r>
            <a:r>
              <a:rPr lang="es-ES_tradnl" sz="6700" dirty="0" smtClean="0"/>
              <a:t>.</a:t>
            </a:r>
          </a:p>
          <a:p>
            <a:pPr marL="0" indent="0" algn="just">
              <a:buNone/>
            </a:pPr>
            <a:endParaRPr lang="es-ES_tradnl" sz="6700" b="1" dirty="0" smtClean="0"/>
          </a:p>
          <a:p>
            <a:pPr marL="0" indent="0" algn="just">
              <a:buNone/>
            </a:pPr>
            <a:r>
              <a:rPr lang="es-ES_tradnl" sz="6700" b="1" dirty="0" smtClean="0"/>
              <a:t>Juan 8:10</a:t>
            </a:r>
            <a:r>
              <a:rPr lang="es-ES_tradnl" sz="6700" b="1" dirty="0"/>
              <a:t> </a:t>
            </a:r>
            <a:r>
              <a:rPr lang="es-ES_tradnl" sz="6700" dirty="0"/>
              <a:t>Enderezándose Jesús, y no viendo a nadie sino a la mujer, le dijo: </a:t>
            </a:r>
            <a:r>
              <a:rPr lang="es-ES_tradnl" sz="6700" b="1" i="1" dirty="0">
                <a:solidFill>
                  <a:srgbClr val="FF0080"/>
                </a:solidFill>
              </a:rPr>
              <a:t>Mujer, ¿dónde están los que te acusaban? ¿Ninguno te condenó?</a:t>
            </a:r>
          </a:p>
          <a:p>
            <a:pPr marL="0" indent="0" algn="just">
              <a:buNone/>
            </a:pPr>
            <a:r>
              <a:rPr lang="es-ES_tradnl" sz="6700" b="1" dirty="0"/>
              <a:t>11 </a:t>
            </a:r>
            <a:r>
              <a:rPr lang="es-ES_tradnl" sz="6700" dirty="0"/>
              <a:t>Ella dijo: Ninguno, Señor. </a:t>
            </a:r>
            <a:r>
              <a:rPr lang="es-ES_tradnl" sz="6700" b="1" i="1" dirty="0">
                <a:solidFill>
                  <a:srgbClr val="FF0080"/>
                </a:solidFill>
              </a:rPr>
              <a:t>Entonces Jesús le dijo: Ni yo te condeno; vete, y no peques más.</a:t>
            </a:r>
            <a:endParaRPr lang="en-US" sz="6700" b="1" i="1" dirty="0">
              <a:solidFill>
                <a:srgbClr val="FF0080"/>
              </a:solidFill>
            </a:endParaRPr>
          </a:p>
          <a:p>
            <a:pPr marL="0" indent="0" algn="just">
              <a:buNone/>
            </a:pPr>
            <a:r>
              <a:rPr lang="es-ES_tradnl" sz="6700" dirty="0"/>
              <a:t> </a:t>
            </a:r>
            <a:endParaRPr lang="en-US" sz="6700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29" y="5143919"/>
            <a:ext cx="1574121" cy="15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Después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87" y="1472255"/>
            <a:ext cx="5468441" cy="509558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100" b="1" dirty="0" smtClean="0">
                <a:solidFill>
                  <a:srgbClr val="008000"/>
                </a:solidFill>
              </a:rPr>
              <a:t>Las </a:t>
            </a:r>
            <a:r>
              <a:rPr lang="en-US" sz="4100" b="1" dirty="0" err="1" smtClean="0">
                <a:solidFill>
                  <a:srgbClr val="008000"/>
                </a:solidFill>
              </a:rPr>
              <a:t>mujeres</a:t>
            </a:r>
            <a:r>
              <a:rPr lang="en-US" sz="4100" b="1" dirty="0" smtClean="0">
                <a:solidFill>
                  <a:srgbClr val="008000"/>
                </a:solidFill>
              </a:rPr>
              <a:t> </a:t>
            </a:r>
            <a:r>
              <a:rPr lang="en-US" sz="4100" b="1" dirty="0" err="1" smtClean="0">
                <a:solidFill>
                  <a:srgbClr val="008000"/>
                </a:solidFill>
              </a:rPr>
              <a:t>fueron</a:t>
            </a:r>
            <a:r>
              <a:rPr lang="en-US" sz="4100" b="1" dirty="0" smtClean="0">
                <a:solidFill>
                  <a:srgbClr val="008000"/>
                </a:solidFill>
              </a:rPr>
              <a:t> </a:t>
            </a:r>
            <a:r>
              <a:rPr lang="en-US" sz="4100" b="1" dirty="0" err="1" smtClean="0">
                <a:solidFill>
                  <a:srgbClr val="008000"/>
                </a:solidFill>
              </a:rPr>
              <a:t>las</a:t>
            </a:r>
            <a:r>
              <a:rPr lang="en-US" sz="4100" b="1" dirty="0" smtClean="0">
                <a:solidFill>
                  <a:srgbClr val="008000"/>
                </a:solidFill>
              </a:rPr>
              <a:t> </a:t>
            </a:r>
            <a:r>
              <a:rPr lang="en-US" sz="4100" b="1" dirty="0" err="1" smtClean="0">
                <a:solidFill>
                  <a:srgbClr val="008000"/>
                </a:solidFill>
              </a:rPr>
              <a:t>primeras</a:t>
            </a:r>
            <a:r>
              <a:rPr lang="en-US" sz="4100" b="1" dirty="0" smtClean="0">
                <a:solidFill>
                  <a:srgbClr val="008000"/>
                </a:solidFill>
              </a:rPr>
              <a:t> </a:t>
            </a:r>
            <a:r>
              <a:rPr lang="en-US" sz="4100" b="1" dirty="0" err="1" smtClean="0">
                <a:solidFill>
                  <a:srgbClr val="008000"/>
                </a:solidFill>
              </a:rPr>
              <a:t>testigos</a:t>
            </a:r>
            <a:r>
              <a:rPr lang="en-US" sz="4100" b="1" dirty="0" smtClean="0">
                <a:solidFill>
                  <a:srgbClr val="008000"/>
                </a:solidFill>
              </a:rPr>
              <a:t> de la </a:t>
            </a:r>
            <a:r>
              <a:rPr lang="en-US" sz="4100" b="1" dirty="0" err="1" smtClean="0">
                <a:solidFill>
                  <a:srgbClr val="008000"/>
                </a:solidFill>
              </a:rPr>
              <a:t>resurreccion</a:t>
            </a:r>
            <a:r>
              <a:rPr lang="en-US" sz="4100" b="1" dirty="0" smtClean="0">
                <a:solidFill>
                  <a:srgbClr val="008000"/>
                </a:solidFill>
              </a:rPr>
              <a:t> de Cristo</a:t>
            </a:r>
          </a:p>
          <a:p>
            <a:pPr marL="0" indent="0" algn="ctr">
              <a:buNone/>
            </a:pPr>
            <a:endParaRPr lang="en-US" sz="4100" b="1" i="1" dirty="0">
              <a:solidFill>
                <a:srgbClr val="FF0080"/>
              </a:solidFill>
            </a:endParaRPr>
          </a:p>
          <a:p>
            <a:pPr marL="0" indent="0" algn="just">
              <a:buNone/>
            </a:pPr>
            <a:r>
              <a:rPr lang="es-ES_tradnl" sz="4100" b="1" dirty="0" smtClean="0"/>
              <a:t>Lucas 24:9</a:t>
            </a:r>
            <a:r>
              <a:rPr lang="es-ES_tradnl" sz="4100" b="1" dirty="0"/>
              <a:t> </a:t>
            </a:r>
            <a:r>
              <a:rPr lang="es-ES_tradnl" sz="4100" dirty="0"/>
              <a:t>y volviendo del sepulcro, dieron nuevas de todas estas cosas a los once, y a todos los demás</a:t>
            </a:r>
            <a:r>
              <a:rPr lang="es-ES_tradnl" sz="4100" dirty="0" smtClean="0"/>
              <a:t>.</a:t>
            </a:r>
          </a:p>
          <a:p>
            <a:pPr marL="0" indent="0" algn="just">
              <a:buNone/>
            </a:pPr>
            <a:endParaRPr lang="es-ES_tradnl" sz="4100" dirty="0"/>
          </a:p>
          <a:p>
            <a:pPr marL="0" indent="0" algn="just">
              <a:buNone/>
            </a:pPr>
            <a:r>
              <a:rPr lang="es-ES_tradnl" sz="4100" b="1" dirty="0"/>
              <a:t>10 </a:t>
            </a:r>
            <a:r>
              <a:rPr lang="es-ES_tradnl" sz="4100" b="1" i="1" dirty="0">
                <a:solidFill>
                  <a:srgbClr val="FF0080"/>
                </a:solidFill>
              </a:rPr>
              <a:t>Eran María Magdalena, y Juana, y María madre de Jacobo, y las demás con ellas, quienes dijeron estas cosas a los apóstoles</a:t>
            </a:r>
            <a:r>
              <a:rPr lang="es-ES_tradnl" sz="4100" b="1" i="1" dirty="0" smtClean="0">
                <a:solidFill>
                  <a:srgbClr val="FF0080"/>
                </a:solidFill>
              </a:rPr>
              <a:t>.</a:t>
            </a:r>
            <a:endParaRPr lang="es-ES_tradnl" sz="4100" dirty="0"/>
          </a:p>
          <a:p>
            <a:pPr marL="0" indent="0" algn="just">
              <a:buNone/>
            </a:pPr>
            <a:r>
              <a:rPr lang="es-ES_tradnl" sz="4100" b="1" dirty="0"/>
              <a:t>11 </a:t>
            </a:r>
            <a:r>
              <a:rPr lang="es-ES_tradnl" sz="4100" dirty="0"/>
              <a:t>Mas a ellos les parecían locura las palabras de ellas, y no las creían.</a:t>
            </a:r>
            <a:endParaRPr lang="en-US" sz="4100" dirty="0"/>
          </a:p>
          <a:p>
            <a:endParaRPr lang="es-ES_tradnl" dirty="0"/>
          </a:p>
        </p:txBody>
      </p:sp>
      <p:pic>
        <p:nvPicPr>
          <p:cNvPr id="5" name="Picture 4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29" y="5530095"/>
            <a:ext cx="1187945" cy="1187945"/>
          </a:xfrm>
          <a:prstGeom prst="rect">
            <a:avLst/>
          </a:prstGeom>
        </p:spPr>
      </p:pic>
      <p:pic>
        <p:nvPicPr>
          <p:cNvPr id="6" name="Picture 5" descr="resurre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29" y="2136830"/>
            <a:ext cx="3327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0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Después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50" y="1878354"/>
            <a:ext cx="5902750" cy="4320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b="1" u="sng" dirty="0">
                <a:solidFill>
                  <a:srgbClr val="008000"/>
                </a:solidFill>
              </a:rPr>
              <a:t> </a:t>
            </a:r>
            <a:r>
              <a:rPr lang="es-ES_tradnl" b="1" u="sng" dirty="0" smtClean="0">
                <a:solidFill>
                  <a:srgbClr val="008000"/>
                </a:solidFill>
              </a:rPr>
              <a:t>En el hogar</a:t>
            </a:r>
            <a:endParaRPr lang="en-US" b="1" u="sng" dirty="0">
              <a:solidFill>
                <a:srgbClr val="008000"/>
              </a:solidFill>
            </a:endParaRPr>
          </a:p>
          <a:p>
            <a:pPr marL="0" indent="0" algn="just">
              <a:buNone/>
            </a:pPr>
            <a:r>
              <a:rPr lang="es-ES_tradnl" b="1" dirty="0" smtClean="0"/>
              <a:t>1 Pedro 3:7</a:t>
            </a:r>
            <a:r>
              <a:rPr lang="es-ES_tradnl" b="1" dirty="0"/>
              <a:t> </a:t>
            </a:r>
            <a:r>
              <a:rPr lang="es-ES_tradnl" dirty="0"/>
              <a:t>Vosotros, maridos, igualmente, vivid con ellas sabiamente, </a:t>
            </a:r>
            <a:r>
              <a:rPr lang="es-ES_tradnl" b="1" i="1" dirty="0">
                <a:solidFill>
                  <a:srgbClr val="FF0080"/>
                </a:solidFill>
              </a:rPr>
              <a:t>dando honor a la mujer como a vaso más frágil</a:t>
            </a:r>
            <a:r>
              <a:rPr lang="es-ES_tradnl" dirty="0"/>
              <a:t>, y como a coherederas de la gracia de la vida, para que vuestras oraciones no tengan estorbo.</a:t>
            </a:r>
            <a:endParaRPr lang="en-US" dirty="0"/>
          </a:p>
          <a:p>
            <a:endParaRPr lang="es-ES_tradnl" dirty="0"/>
          </a:p>
        </p:txBody>
      </p:sp>
      <p:pic>
        <p:nvPicPr>
          <p:cNvPr id="4" name="Picture 3" descr="vaso frag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54" y="2479155"/>
            <a:ext cx="2374900" cy="3856558"/>
          </a:xfrm>
          <a:prstGeom prst="rect">
            <a:avLst/>
          </a:prstGeom>
        </p:spPr>
      </p:pic>
      <p:pic>
        <p:nvPicPr>
          <p:cNvPr id="5" name="Picture 4" descr="simbolo muj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305"/>
            <a:ext cx="1354493" cy="17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5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bol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41" y="4973748"/>
            <a:ext cx="1926690" cy="188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Después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50" y="141763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dirty="0"/>
              <a:t> </a:t>
            </a:r>
            <a:r>
              <a:rPr lang="es-ES_tradnl" b="1" u="sng" dirty="0" smtClean="0"/>
              <a:t> En el hogar</a:t>
            </a:r>
            <a:endParaRPr lang="es-ES_tradnl" dirty="0" smtClean="0"/>
          </a:p>
          <a:p>
            <a:pPr marL="0" indent="0" algn="just">
              <a:buNone/>
            </a:pPr>
            <a:r>
              <a:rPr lang="es-ES_tradnl" b="1" dirty="0" smtClean="0"/>
              <a:t>Efesios 5:</a:t>
            </a:r>
            <a:r>
              <a:rPr lang="es-ES_tradnl" b="1" dirty="0"/>
              <a:t> 25 </a:t>
            </a:r>
            <a:r>
              <a:rPr lang="es-ES_tradnl" dirty="0"/>
              <a:t>Maridos, </a:t>
            </a:r>
            <a:r>
              <a:rPr lang="es-ES_tradnl" b="1" i="1" dirty="0">
                <a:solidFill>
                  <a:srgbClr val="FF0080"/>
                </a:solidFill>
              </a:rPr>
              <a:t>amad a vuestras mujeres, así como Cristo amó a la iglesia</a:t>
            </a:r>
            <a:r>
              <a:rPr lang="es-ES_tradnl" dirty="0"/>
              <a:t>, y se entregó a sí mismo por ella</a:t>
            </a:r>
            <a:r>
              <a:rPr lang="es-ES_tradnl" dirty="0" smtClean="0"/>
              <a:t>,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b="1" dirty="0" smtClean="0"/>
              <a:t>28</a:t>
            </a:r>
            <a:r>
              <a:rPr lang="es-ES_tradnl" b="1" dirty="0"/>
              <a:t> </a:t>
            </a:r>
            <a:r>
              <a:rPr lang="es-ES_tradnl" dirty="0"/>
              <a:t>Así también los maridos deben amar a sus mujeres </a:t>
            </a:r>
            <a:r>
              <a:rPr lang="es-ES_tradnl" b="1" i="1" dirty="0">
                <a:solidFill>
                  <a:srgbClr val="FF0080"/>
                </a:solidFill>
              </a:rPr>
              <a:t>como a sus mismos cuerpos</a:t>
            </a:r>
            <a:r>
              <a:rPr lang="es-ES_tradnl" dirty="0"/>
              <a:t>. El que ama a su mujer, a sí mismo se ama.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335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bol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41" y="4973748"/>
            <a:ext cx="1926690" cy="1884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50" y="141763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dirty="0"/>
          </a:p>
          <a:p>
            <a:pPr algn="just"/>
            <a:r>
              <a:rPr lang="es-ES_tradnl" sz="4000" b="1" dirty="0" smtClean="0"/>
              <a:t>Génesis 1:27</a:t>
            </a:r>
            <a:r>
              <a:rPr lang="es-ES_tradnl" sz="4000" b="1" dirty="0"/>
              <a:t> </a:t>
            </a:r>
            <a:r>
              <a:rPr lang="es-ES_tradnl" sz="4000" dirty="0"/>
              <a:t>Y creó Dios al hombre a su imagen, a imagen de Dios lo creó; </a:t>
            </a:r>
            <a:r>
              <a:rPr lang="es-ES_tradnl" sz="4000" b="1" i="1" dirty="0">
                <a:solidFill>
                  <a:srgbClr val="FF0080"/>
                </a:solidFill>
              </a:rPr>
              <a:t>varón y hembra los creó.</a:t>
            </a:r>
          </a:p>
        </p:txBody>
      </p:sp>
    </p:spTree>
    <p:extLst>
      <p:ext uri="{BB962C8B-B14F-4D97-AF65-F5344CB8AC3E}">
        <p14:creationId xmlns:p14="http://schemas.microsoft.com/office/powerpoint/2010/main" val="415129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5" y="1630434"/>
            <a:ext cx="8733904" cy="39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1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edr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764">
            <a:off x="1057993" y="4107730"/>
            <a:ext cx="3886200" cy="2082800"/>
          </a:xfrm>
          <a:prstGeom prst="rect">
            <a:avLst/>
          </a:prstGeom>
        </p:spPr>
      </p:pic>
      <p:pic>
        <p:nvPicPr>
          <p:cNvPr id="5" name="Picture 4" descr="diaman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21" y="3308059"/>
            <a:ext cx="2463800" cy="328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Mujer Virtuosa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05" y="1809204"/>
            <a:ext cx="8474115" cy="399398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_tradnl" sz="5100" b="1" dirty="0"/>
              <a:t> </a:t>
            </a:r>
            <a:r>
              <a:rPr lang="es-ES_tradnl" sz="5100" b="1" dirty="0" err="1" smtClean="0"/>
              <a:t>Probervios</a:t>
            </a:r>
            <a:r>
              <a:rPr lang="es-ES_tradnl" sz="5100" b="1" dirty="0" smtClean="0"/>
              <a:t> 31:1</a:t>
            </a:r>
            <a:r>
              <a:rPr lang="ru-RU" sz="5100" b="1" dirty="0" smtClean="0"/>
              <a:t>0</a:t>
            </a:r>
            <a:r>
              <a:rPr lang="ru-RU" sz="5100" b="1" dirty="0"/>
              <a:t> </a:t>
            </a:r>
            <a:r>
              <a:rPr lang="en-US" sz="5100" dirty="0" err="1" smtClean="0"/>
              <a:t>Mujer</a:t>
            </a:r>
            <a:r>
              <a:rPr lang="en-US" sz="5100" dirty="0" smtClean="0"/>
              <a:t> </a:t>
            </a:r>
            <a:r>
              <a:rPr lang="en-US" sz="5100" dirty="0" err="1"/>
              <a:t>virtuosa</a:t>
            </a:r>
            <a:r>
              <a:rPr lang="en-US" sz="5100" dirty="0"/>
              <a:t>, ¿</a:t>
            </a:r>
            <a:r>
              <a:rPr lang="en-US" sz="5100" dirty="0" err="1"/>
              <a:t>quién</a:t>
            </a:r>
            <a:r>
              <a:rPr lang="en-US" sz="5100" dirty="0"/>
              <a:t> la </a:t>
            </a:r>
            <a:r>
              <a:rPr lang="en-US" sz="5100" dirty="0" err="1"/>
              <a:t>hallará</a:t>
            </a:r>
            <a:r>
              <a:rPr lang="en-US" sz="5100" dirty="0" smtClean="0"/>
              <a:t>?</a:t>
            </a:r>
            <a:r>
              <a:rPr lang="en-US" sz="5100" dirty="0"/>
              <a:t>  </a:t>
            </a:r>
            <a:r>
              <a:rPr lang="en-US" sz="5100" dirty="0">
                <a:solidFill>
                  <a:srgbClr val="FF0080"/>
                </a:solidFill>
              </a:rPr>
              <a:t> </a:t>
            </a:r>
            <a:r>
              <a:rPr lang="en-US" sz="5100" b="1" i="1" dirty="0" err="1">
                <a:solidFill>
                  <a:srgbClr val="FF0080"/>
                </a:solidFill>
              </a:rPr>
              <a:t>Porque</a:t>
            </a:r>
            <a:r>
              <a:rPr lang="en-US" sz="5100" b="1" i="1" dirty="0">
                <a:solidFill>
                  <a:srgbClr val="FF0080"/>
                </a:solidFill>
              </a:rPr>
              <a:t> </a:t>
            </a:r>
            <a:r>
              <a:rPr lang="en-US" sz="5100" b="1" i="1" dirty="0" err="1">
                <a:solidFill>
                  <a:srgbClr val="FF0080"/>
                </a:solidFill>
              </a:rPr>
              <a:t>su</a:t>
            </a:r>
            <a:r>
              <a:rPr lang="en-US" sz="5100" b="1" i="1" dirty="0">
                <a:solidFill>
                  <a:srgbClr val="FF0080"/>
                </a:solidFill>
              </a:rPr>
              <a:t> </a:t>
            </a:r>
            <a:r>
              <a:rPr lang="en-US" sz="5100" b="1" i="1" dirty="0" err="1">
                <a:solidFill>
                  <a:srgbClr val="FF0080"/>
                </a:solidFill>
              </a:rPr>
              <a:t>estima</a:t>
            </a:r>
            <a:r>
              <a:rPr lang="en-US" sz="5100" b="1" i="1" dirty="0">
                <a:solidFill>
                  <a:srgbClr val="FF0080"/>
                </a:solidFill>
              </a:rPr>
              <a:t> </a:t>
            </a:r>
            <a:r>
              <a:rPr lang="en-US" sz="5100" b="1" i="1" dirty="0" err="1">
                <a:solidFill>
                  <a:srgbClr val="FF0080"/>
                </a:solidFill>
              </a:rPr>
              <a:t>sobrepasa</a:t>
            </a:r>
            <a:r>
              <a:rPr lang="en-US" sz="5100" b="1" i="1" dirty="0">
                <a:solidFill>
                  <a:srgbClr val="FF0080"/>
                </a:solidFill>
              </a:rPr>
              <a:t> largamente a la de </a:t>
            </a:r>
            <a:r>
              <a:rPr lang="en-US" sz="5100" b="1" i="1" dirty="0" err="1">
                <a:solidFill>
                  <a:srgbClr val="FF0080"/>
                </a:solidFill>
              </a:rPr>
              <a:t>las</a:t>
            </a:r>
            <a:r>
              <a:rPr lang="en-US" sz="5100" b="1" i="1" dirty="0">
                <a:solidFill>
                  <a:srgbClr val="FF0080"/>
                </a:solidFill>
              </a:rPr>
              <a:t> </a:t>
            </a:r>
            <a:r>
              <a:rPr lang="en-US" sz="5100" b="1" i="1" dirty="0" err="1">
                <a:solidFill>
                  <a:srgbClr val="FF0080"/>
                </a:solidFill>
              </a:rPr>
              <a:t>piedras</a:t>
            </a:r>
            <a:r>
              <a:rPr lang="en-US" sz="5100" b="1" i="1" dirty="0">
                <a:solidFill>
                  <a:srgbClr val="FF0080"/>
                </a:solidFill>
              </a:rPr>
              <a:t> </a:t>
            </a:r>
            <a:r>
              <a:rPr lang="en-US" sz="5100" b="1" i="1" dirty="0" err="1">
                <a:solidFill>
                  <a:srgbClr val="FF0080"/>
                </a:solidFill>
              </a:rPr>
              <a:t>preciosas</a:t>
            </a:r>
            <a:r>
              <a:rPr lang="en-US" sz="5100" b="1" i="1" dirty="0">
                <a:solidFill>
                  <a:srgbClr val="FF6FCF"/>
                </a:solidFill>
              </a:rPr>
              <a:t>.</a:t>
            </a:r>
          </a:p>
          <a:p>
            <a:pPr marL="0" indent="0">
              <a:buNone/>
            </a:pPr>
            <a:endParaRPr lang="is-IS" sz="7600" b="1" dirty="0" smtClean="0"/>
          </a:p>
          <a:p>
            <a:pPr marL="0" indent="0">
              <a:buNone/>
            </a:pPr>
            <a:r>
              <a:rPr lang="is-IS" sz="7600" b="1" dirty="0"/>
              <a:t> </a:t>
            </a: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125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4400" dirty="0"/>
              <a:t>La </a:t>
            </a:r>
            <a:r>
              <a:rPr lang="en-US" sz="4400" dirty="0" err="1"/>
              <a:t>primera</a:t>
            </a:r>
            <a:r>
              <a:rPr lang="en-US" sz="4400" dirty="0"/>
              <a:t> parte del </a:t>
            </a:r>
            <a:r>
              <a:rPr lang="en-US" sz="4400" dirty="0" err="1"/>
              <a:t>versículo</a:t>
            </a:r>
            <a:r>
              <a:rPr lang="en-US" sz="4400" dirty="0"/>
              <a:t> dice </a:t>
            </a:r>
            <a:r>
              <a:rPr lang="en-US" sz="4400" dirty="0" err="1"/>
              <a:t>literalmente</a:t>
            </a:r>
            <a:r>
              <a:rPr lang="en-US" sz="4400" dirty="0"/>
              <a:t>, </a:t>
            </a:r>
            <a:r>
              <a:rPr lang="en-US" sz="4400" b="1" i="1" dirty="0">
                <a:solidFill>
                  <a:srgbClr val="FF0080"/>
                </a:solidFill>
              </a:rPr>
              <a:t>¿</a:t>
            </a:r>
            <a:r>
              <a:rPr lang="en-US" sz="4400" b="1" i="1" dirty="0" err="1">
                <a:solidFill>
                  <a:srgbClr val="FF0080"/>
                </a:solidFill>
              </a:rPr>
              <a:t>Quién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encontrara</a:t>
            </a:r>
            <a:r>
              <a:rPr lang="en-US" sz="4400" b="1" i="1" dirty="0">
                <a:solidFill>
                  <a:srgbClr val="FF0080"/>
                </a:solidFill>
              </a:rPr>
              <a:t>́ </a:t>
            </a:r>
            <a:r>
              <a:rPr lang="en-US" sz="4400" b="1" i="1" dirty="0" err="1">
                <a:solidFill>
                  <a:srgbClr val="FF0080"/>
                </a:solidFill>
              </a:rPr>
              <a:t>una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mujer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fuerte</a:t>
            </a:r>
            <a:r>
              <a:rPr lang="en-US" sz="4400" b="1" i="1" dirty="0">
                <a:solidFill>
                  <a:srgbClr val="FF0080"/>
                </a:solidFill>
              </a:rPr>
              <a:t>? </a:t>
            </a:r>
            <a:r>
              <a:rPr lang="en-US" sz="4400" dirty="0"/>
              <a:t>El </a:t>
            </a:r>
            <a:r>
              <a:rPr lang="en-US" sz="4400" dirty="0" err="1"/>
              <a:t>término</a:t>
            </a:r>
            <a:r>
              <a:rPr lang="en-US" sz="4400" dirty="0"/>
              <a:t> </a:t>
            </a:r>
            <a:r>
              <a:rPr lang="en-US" sz="4400" b="1" u="sng" dirty="0"/>
              <a:t>“virtuoso” </a:t>
            </a:r>
            <a:r>
              <a:rPr lang="en-US" sz="4400" dirty="0" err="1"/>
              <a:t>viene</a:t>
            </a:r>
            <a:r>
              <a:rPr lang="en-US" sz="4400" dirty="0"/>
              <a:t> de </a:t>
            </a:r>
            <a:r>
              <a:rPr lang="en-US" sz="4400" dirty="0" err="1"/>
              <a:t>una</a:t>
            </a:r>
            <a:r>
              <a:rPr lang="en-US" sz="4400" dirty="0"/>
              <a:t> </a:t>
            </a:r>
            <a:r>
              <a:rPr lang="en-US" sz="4400" dirty="0" err="1"/>
              <a:t>palabra</a:t>
            </a:r>
            <a:r>
              <a:rPr lang="en-US" sz="4400" dirty="0"/>
              <a:t> </a:t>
            </a:r>
            <a:r>
              <a:rPr lang="en-US" sz="4400" dirty="0" err="1"/>
              <a:t>que</a:t>
            </a:r>
            <a:r>
              <a:rPr lang="en-US" sz="4400" dirty="0"/>
              <a:t> </a:t>
            </a:r>
            <a:r>
              <a:rPr lang="en-US" sz="4400" dirty="0" err="1"/>
              <a:t>significa</a:t>
            </a:r>
            <a:r>
              <a:rPr lang="en-US" sz="4400" dirty="0"/>
              <a:t> </a:t>
            </a:r>
            <a:r>
              <a:rPr lang="en-US" sz="4400" dirty="0" err="1"/>
              <a:t>fuerza</a:t>
            </a:r>
            <a:r>
              <a:rPr lang="en-US" sz="4400" dirty="0"/>
              <a:t>, </a:t>
            </a:r>
            <a:r>
              <a:rPr lang="en-US" sz="4400" dirty="0" err="1"/>
              <a:t>eficiencia</a:t>
            </a:r>
            <a:r>
              <a:rPr lang="en-US" sz="4400" dirty="0"/>
              <a:t>, </a:t>
            </a:r>
            <a:r>
              <a:rPr lang="en-US" sz="4400" dirty="0" err="1"/>
              <a:t>habilidad</a:t>
            </a:r>
            <a:r>
              <a:rPr lang="en-US" sz="4400" dirty="0"/>
              <a:t>. </a:t>
            </a:r>
            <a:endParaRPr lang="en-US" sz="4400" dirty="0" smtClean="0"/>
          </a:p>
          <a:p>
            <a:pPr marL="0" indent="0" algn="just">
              <a:buNone/>
            </a:pPr>
            <a:endParaRPr lang="en-US" sz="4400" dirty="0" smtClean="0"/>
          </a:p>
          <a:p>
            <a:pPr marL="0" indent="0" algn="just">
              <a:buNone/>
            </a:pPr>
            <a:r>
              <a:rPr lang="en-US" sz="4400" dirty="0" err="1" smtClean="0"/>
              <a:t>Aqui</a:t>
            </a:r>
            <a:r>
              <a:rPr lang="en-US" sz="4400" dirty="0" smtClean="0"/>
              <a:t> </a:t>
            </a:r>
            <a:r>
              <a:rPr lang="en-US" sz="4400" dirty="0"/>
              <a:t>se </a:t>
            </a:r>
            <a:r>
              <a:rPr lang="en-US" sz="4400" dirty="0" err="1"/>
              <a:t>refiere</a:t>
            </a:r>
            <a:r>
              <a:rPr lang="en-US" sz="4400" dirty="0"/>
              <a:t> a </a:t>
            </a:r>
            <a:r>
              <a:rPr lang="en-US" sz="4400" dirty="0" err="1"/>
              <a:t>fortaleza</a:t>
            </a:r>
            <a:r>
              <a:rPr lang="en-US" sz="4400" dirty="0"/>
              <a:t> de </a:t>
            </a:r>
            <a:r>
              <a:rPr lang="en-US" sz="4400" dirty="0" err="1"/>
              <a:t>carácter</a:t>
            </a:r>
            <a:r>
              <a:rPr lang="en-US" sz="4400" dirty="0"/>
              <a:t>, </a:t>
            </a:r>
            <a:r>
              <a:rPr lang="en-US" sz="4400" dirty="0" err="1"/>
              <a:t>es</a:t>
            </a:r>
            <a:r>
              <a:rPr lang="en-US" sz="4400" dirty="0"/>
              <a:t> </a:t>
            </a:r>
            <a:r>
              <a:rPr lang="en-US" sz="4400" dirty="0" err="1"/>
              <a:t>decir</a:t>
            </a:r>
            <a:r>
              <a:rPr lang="en-US" sz="4400" dirty="0"/>
              <a:t>, </a:t>
            </a:r>
            <a:r>
              <a:rPr lang="en-US" sz="4400" dirty="0" err="1"/>
              <a:t>fuerza</a:t>
            </a:r>
            <a:r>
              <a:rPr lang="en-US" sz="4400" dirty="0"/>
              <a:t> moral y </a:t>
            </a:r>
            <a:r>
              <a:rPr lang="en-US" sz="4400" dirty="0" err="1"/>
              <a:t>firmeza</a:t>
            </a:r>
            <a:r>
              <a:rPr lang="en-US" sz="4400" dirty="0"/>
              <a:t>. </a:t>
            </a:r>
            <a:endParaRPr lang="en-US" sz="4400" dirty="0" smtClean="0">
              <a:effectLst/>
            </a:endParaRPr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79" y="5143919"/>
            <a:ext cx="1574121" cy="15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05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4400" b="1" i="1" dirty="0">
                <a:solidFill>
                  <a:srgbClr val="FF0080"/>
                </a:solidFill>
              </a:rPr>
              <a:t>Ella </a:t>
            </a:r>
            <a:r>
              <a:rPr lang="en-US" sz="4400" b="1" i="1" dirty="0" err="1">
                <a:solidFill>
                  <a:srgbClr val="FF0080"/>
                </a:solidFill>
              </a:rPr>
              <a:t>es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más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valiosa</a:t>
            </a:r>
            <a:r>
              <a:rPr lang="en-US" sz="4400" b="1" i="1" dirty="0">
                <a:solidFill>
                  <a:srgbClr val="FF0080"/>
                </a:solidFill>
              </a:rPr>
              <a:t> y </a:t>
            </a:r>
            <a:r>
              <a:rPr lang="en-US" sz="4400" b="1" i="1" dirty="0" err="1">
                <a:solidFill>
                  <a:srgbClr val="FF0080"/>
                </a:solidFill>
              </a:rPr>
              <a:t>es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más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estimada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que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las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piedras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preciosas</a:t>
            </a:r>
            <a:r>
              <a:rPr lang="en-US" sz="4400" b="1" i="1" dirty="0">
                <a:solidFill>
                  <a:srgbClr val="FF0080"/>
                </a:solidFill>
              </a:rPr>
              <a:t>.</a:t>
            </a:r>
            <a:br>
              <a:rPr lang="en-US" sz="4400" b="1" i="1" dirty="0">
                <a:solidFill>
                  <a:srgbClr val="FF0080"/>
                </a:solidFill>
              </a:rPr>
            </a:br>
            <a:r>
              <a:rPr lang="en-US" sz="4400" dirty="0"/>
              <a:t>¿</a:t>
            </a:r>
            <a:r>
              <a:rPr lang="en-US" sz="4400" dirty="0" err="1"/>
              <a:t>Quién</a:t>
            </a:r>
            <a:r>
              <a:rPr lang="en-US" sz="4400" dirty="0"/>
              <a:t> </a:t>
            </a:r>
            <a:r>
              <a:rPr lang="en-US" sz="4400" dirty="0" err="1"/>
              <a:t>puede</a:t>
            </a:r>
            <a:r>
              <a:rPr lang="en-US" sz="4400" dirty="0"/>
              <a:t> </a:t>
            </a:r>
            <a:r>
              <a:rPr lang="en-US" sz="4400" dirty="0" err="1"/>
              <a:t>encontrar</a:t>
            </a:r>
            <a:r>
              <a:rPr lang="en-US" sz="4400" dirty="0"/>
              <a:t> </a:t>
            </a:r>
            <a:r>
              <a:rPr lang="en-US" sz="4400" dirty="0" err="1"/>
              <a:t>una</a:t>
            </a:r>
            <a:r>
              <a:rPr lang="en-US" sz="4400" dirty="0"/>
              <a:t> </a:t>
            </a:r>
            <a:r>
              <a:rPr lang="en-US" sz="4400" dirty="0" err="1"/>
              <a:t>mujer</a:t>
            </a:r>
            <a:r>
              <a:rPr lang="en-US" sz="4400" dirty="0"/>
              <a:t> </a:t>
            </a:r>
            <a:r>
              <a:rPr lang="en-US" sz="4400" dirty="0" err="1"/>
              <a:t>virtuosa</a:t>
            </a:r>
            <a:r>
              <a:rPr lang="en-US" sz="4400" dirty="0"/>
              <a:t> (</a:t>
            </a:r>
            <a:r>
              <a:rPr lang="en-US" sz="4400" dirty="0" err="1"/>
              <a:t>mujer</a:t>
            </a:r>
            <a:r>
              <a:rPr lang="en-US" sz="4400" dirty="0"/>
              <a:t> </a:t>
            </a:r>
            <a:r>
              <a:rPr lang="en-US" sz="4400" dirty="0" err="1"/>
              <a:t>íntegra</a:t>
            </a:r>
            <a:r>
              <a:rPr lang="en-US" sz="4400" dirty="0"/>
              <a:t>)? </a:t>
            </a:r>
            <a:r>
              <a:rPr lang="en-US" sz="4400" dirty="0" err="1"/>
              <a:t>Es</a:t>
            </a:r>
            <a:r>
              <a:rPr lang="en-US" sz="4400" dirty="0"/>
              <a:t> </a:t>
            </a:r>
            <a:r>
              <a:rPr lang="en-US" sz="4400" dirty="0" err="1"/>
              <a:t>como</a:t>
            </a:r>
            <a:r>
              <a:rPr lang="en-US" sz="4400" dirty="0"/>
              <a:t> </a:t>
            </a:r>
            <a:r>
              <a:rPr lang="en-US" sz="4400" dirty="0" err="1"/>
              <a:t>una</a:t>
            </a:r>
            <a:r>
              <a:rPr lang="en-US" sz="4400" dirty="0"/>
              <a:t> </a:t>
            </a:r>
            <a:r>
              <a:rPr lang="en-US" sz="4400" dirty="0" err="1"/>
              <a:t>joya</a:t>
            </a:r>
            <a:r>
              <a:rPr lang="en-US" sz="4400" dirty="0"/>
              <a:t> </a:t>
            </a:r>
            <a:r>
              <a:rPr lang="en-US" sz="4400" dirty="0" err="1"/>
              <a:t>escasa</a:t>
            </a:r>
            <a:r>
              <a:rPr lang="en-US" sz="4400" dirty="0" smtClean="0"/>
              <a:t>.</a:t>
            </a:r>
          </a:p>
          <a:p>
            <a:pPr marL="0" indent="0" algn="just">
              <a:buNone/>
            </a:pPr>
            <a:endParaRPr lang="en-US" sz="4400" dirty="0" smtClean="0"/>
          </a:p>
          <a:p>
            <a:pPr marL="0" indent="0" algn="just">
              <a:buNone/>
            </a:pPr>
            <a:r>
              <a:rPr lang="en-US" sz="4400" dirty="0" smtClean="0"/>
              <a:t> </a:t>
            </a:r>
            <a:r>
              <a:rPr lang="en-US" sz="4400" dirty="0"/>
              <a:t>Las </a:t>
            </a:r>
            <a:r>
              <a:rPr lang="en-US" sz="4400" dirty="0" err="1"/>
              <a:t>piedras</a:t>
            </a:r>
            <a:r>
              <a:rPr lang="en-US" sz="4400" dirty="0"/>
              <a:t> </a:t>
            </a:r>
            <a:r>
              <a:rPr lang="en-US" sz="4400" dirty="0" err="1"/>
              <a:t>preciosas</a:t>
            </a:r>
            <a:r>
              <a:rPr lang="en-US" sz="4400" dirty="0"/>
              <a:t> son </a:t>
            </a:r>
            <a:r>
              <a:rPr lang="en-US" sz="4400" dirty="0" err="1"/>
              <a:t>preciosas</a:t>
            </a:r>
            <a:r>
              <a:rPr lang="en-US" sz="4400" dirty="0"/>
              <a:t> y </a:t>
            </a:r>
            <a:r>
              <a:rPr lang="en-US" sz="4400" dirty="0" err="1"/>
              <a:t>costosas</a:t>
            </a:r>
            <a:r>
              <a:rPr lang="en-US" sz="4400" dirty="0"/>
              <a:t> </a:t>
            </a:r>
            <a:r>
              <a:rPr lang="en-US" sz="4400" dirty="0" err="1"/>
              <a:t>porque</a:t>
            </a:r>
            <a:r>
              <a:rPr lang="en-US" sz="4400" dirty="0"/>
              <a:t> son tan </a:t>
            </a:r>
            <a:r>
              <a:rPr lang="en-US" sz="4400" dirty="0" err="1"/>
              <a:t>escasas</a:t>
            </a:r>
            <a:r>
              <a:rPr lang="en-US" sz="4400" dirty="0"/>
              <a:t>. Si </a:t>
            </a:r>
            <a:r>
              <a:rPr lang="en-US" sz="4400" dirty="0" err="1"/>
              <a:t>pudieras</a:t>
            </a:r>
            <a:r>
              <a:rPr lang="en-US" sz="4400" dirty="0"/>
              <a:t> </a:t>
            </a:r>
            <a:r>
              <a:rPr lang="en-US" sz="4400" dirty="0" err="1"/>
              <a:t>ir</a:t>
            </a:r>
            <a:r>
              <a:rPr lang="en-US" sz="4400" dirty="0"/>
              <a:t> </a:t>
            </a:r>
            <a:r>
              <a:rPr lang="en-US" sz="4400" dirty="0" err="1"/>
              <a:t>por</a:t>
            </a:r>
            <a:r>
              <a:rPr lang="en-US" sz="4400" dirty="0"/>
              <a:t> el </a:t>
            </a:r>
            <a:r>
              <a:rPr lang="en-US" sz="4400" dirty="0" err="1"/>
              <a:t>camino</a:t>
            </a:r>
            <a:r>
              <a:rPr lang="en-US" sz="4400" dirty="0"/>
              <a:t> y </a:t>
            </a:r>
            <a:r>
              <a:rPr lang="en-US" sz="4400" dirty="0" err="1"/>
              <a:t>recoger</a:t>
            </a:r>
            <a:r>
              <a:rPr lang="en-US" sz="4400" dirty="0"/>
              <a:t> </a:t>
            </a:r>
            <a:r>
              <a:rPr lang="en-US" sz="4400" dirty="0" err="1"/>
              <a:t>cantidades</a:t>
            </a:r>
            <a:r>
              <a:rPr lang="en-US" sz="4400" dirty="0"/>
              <a:t> de </a:t>
            </a:r>
            <a:r>
              <a:rPr lang="en-US" sz="4400" dirty="0" err="1"/>
              <a:t>rubíes</a:t>
            </a:r>
            <a:r>
              <a:rPr lang="en-US" sz="4400" dirty="0"/>
              <a:t> </a:t>
            </a:r>
            <a:r>
              <a:rPr lang="en-US" sz="4400" dirty="0" err="1"/>
              <a:t>cada</a:t>
            </a:r>
            <a:r>
              <a:rPr lang="en-US" sz="4400" dirty="0"/>
              <a:t> </a:t>
            </a:r>
            <a:r>
              <a:rPr lang="en-US" sz="4400" dirty="0" err="1"/>
              <a:t>vez</a:t>
            </a:r>
            <a:r>
              <a:rPr lang="en-US" sz="4400" dirty="0"/>
              <a:t> </a:t>
            </a:r>
            <a:r>
              <a:rPr lang="en-US" sz="4400" dirty="0" err="1"/>
              <a:t>que</a:t>
            </a:r>
            <a:r>
              <a:rPr lang="en-US" sz="4400" dirty="0"/>
              <a:t> </a:t>
            </a:r>
            <a:r>
              <a:rPr lang="en-US" sz="4400" dirty="0" err="1"/>
              <a:t>quisieras</a:t>
            </a:r>
            <a:r>
              <a:rPr lang="en-US" sz="4400" dirty="0"/>
              <a:t>, los </a:t>
            </a:r>
            <a:r>
              <a:rPr lang="en-US" sz="4400" dirty="0" err="1"/>
              <a:t>rubíes</a:t>
            </a:r>
            <a:r>
              <a:rPr lang="en-US" sz="4400" dirty="0"/>
              <a:t> no </a:t>
            </a:r>
            <a:r>
              <a:rPr lang="en-US" sz="4400" dirty="0" err="1"/>
              <a:t>serían</a:t>
            </a:r>
            <a:r>
              <a:rPr lang="en-US" sz="4400" dirty="0"/>
              <a:t> </a:t>
            </a:r>
            <a:r>
              <a:rPr lang="en-US" sz="4400" dirty="0" err="1"/>
              <a:t>muy</a:t>
            </a:r>
            <a:r>
              <a:rPr lang="en-US" sz="4400" dirty="0"/>
              <a:t> </a:t>
            </a:r>
            <a:r>
              <a:rPr lang="en-US" sz="4400" dirty="0" err="1"/>
              <a:t>valiosos</a:t>
            </a:r>
            <a:r>
              <a:rPr lang="en-US" sz="4400" dirty="0"/>
              <a:t>. </a:t>
            </a:r>
            <a:endParaRPr lang="en-US" sz="4400" dirty="0" smtClean="0"/>
          </a:p>
          <a:p>
            <a:pPr marL="0" indent="0" algn="just">
              <a:buNone/>
            </a:pPr>
            <a:endParaRPr lang="en-US" sz="4400" dirty="0" smtClean="0"/>
          </a:p>
          <a:p>
            <a:pPr marL="0" indent="0" algn="just">
              <a:buNone/>
            </a:pPr>
            <a:r>
              <a:rPr lang="en-US" sz="4400" b="1" i="1" dirty="0" smtClean="0">
                <a:solidFill>
                  <a:srgbClr val="FF0080"/>
                </a:solidFill>
              </a:rPr>
              <a:t>La </a:t>
            </a:r>
            <a:r>
              <a:rPr lang="en-US" sz="4400" b="1" i="1" dirty="0" err="1">
                <a:solidFill>
                  <a:srgbClr val="FF0080"/>
                </a:solidFill>
              </a:rPr>
              <a:t>mujer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virtuosa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es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una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mujer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hermosa</a:t>
            </a:r>
            <a:r>
              <a:rPr lang="en-US" sz="4400" b="1" i="1" dirty="0">
                <a:solidFill>
                  <a:srgbClr val="FF0080"/>
                </a:solidFill>
              </a:rPr>
              <a:t>, no </a:t>
            </a:r>
            <a:r>
              <a:rPr lang="en-US" sz="4400" b="1" i="1" dirty="0" err="1">
                <a:solidFill>
                  <a:srgbClr val="FF0080"/>
                </a:solidFill>
              </a:rPr>
              <a:t>necesariamente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por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fuera</a:t>
            </a:r>
            <a:r>
              <a:rPr lang="en-US" sz="4400" b="1" i="1" dirty="0">
                <a:solidFill>
                  <a:srgbClr val="FF0080"/>
                </a:solidFill>
              </a:rPr>
              <a:t>, </a:t>
            </a:r>
            <a:r>
              <a:rPr lang="en-US" sz="4400" b="1" i="1" dirty="0" err="1">
                <a:solidFill>
                  <a:srgbClr val="FF0080"/>
                </a:solidFill>
              </a:rPr>
              <a:t>sino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err="1">
                <a:solidFill>
                  <a:srgbClr val="FF0080"/>
                </a:solidFill>
              </a:rPr>
              <a:t>ciertamente</a:t>
            </a:r>
            <a:r>
              <a:rPr lang="en-US" sz="4400" b="1" i="1" dirty="0">
                <a:solidFill>
                  <a:srgbClr val="FF0080"/>
                </a:solidFill>
              </a:rPr>
              <a:t> en </a:t>
            </a:r>
            <a:r>
              <a:rPr lang="en-US" sz="4400" b="1" i="1" dirty="0" err="1">
                <a:solidFill>
                  <a:srgbClr val="FF0080"/>
                </a:solidFill>
              </a:rPr>
              <a:t>su</a:t>
            </a:r>
            <a:r>
              <a:rPr lang="en-US" sz="4400" b="1" i="1" dirty="0">
                <a:solidFill>
                  <a:srgbClr val="FF0080"/>
                </a:solidFill>
              </a:rPr>
              <a:t> </a:t>
            </a:r>
            <a:r>
              <a:rPr lang="en-US" sz="4400" b="1" i="1" dirty="0" smtClean="0">
                <a:solidFill>
                  <a:srgbClr val="FF0080"/>
                </a:solidFill>
              </a:rPr>
              <a:t>interior.</a:t>
            </a:r>
            <a:endParaRPr lang="en-US" b="1" i="1" dirty="0">
              <a:solidFill>
                <a:srgbClr val="FF0080"/>
              </a:solidFill>
            </a:endParaRPr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307"/>
            <a:ext cx="1215331" cy="12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ES_tradnl" sz="7600" b="1" dirty="0"/>
              <a:t> </a:t>
            </a:r>
            <a:r>
              <a:rPr lang="es-ES_tradnl" sz="7600" b="1" dirty="0" err="1" smtClean="0"/>
              <a:t>Probervios</a:t>
            </a:r>
            <a:r>
              <a:rPr lang="es-ES_tradnl" sz="7600" b="1" dirty="0" smtClean="0"/>
              <a:t> 31:1</a:t>
            </a:r>
            <a:r>
              <a:rPr lang="en-US" sz="7600" b="1" dirty="0"/>
              <a:t>1</a:t>
            </a:r>
            <a:r>
              <a:rPr lang="ru-RU" sz="7600" b="1" dirty="0"/>
              <a:t> </a:t>
            </a:r>
            <a:r>
              <a:rPr lang="is-IS" sz="7600" b="1" dirty="0"/>
              <a:t> </a:t>
            </a:r>
            <a:r>
              <a:rPr lang="en-US" sz="7600" dirty="0" smtClean="0"/>
              <a:t>El </a:t>
            </a:r>
            <a:r>
              <a:rPr lang="en-US" sz="7600" dirty="0" err="1"/>
              <a:t>corazón</a:t>
            </a:r>
            <a:r>
              <a:rPr lang="en-US" sz="7600" dirty="0"/>
              <a:t> de </a:t>
            </a:r>
            <a:r>
              <a:rPr lang="en-US" sz="7600" dirty="0" err="1"/>
              <a:t>su</a:t>
            </a:r>
            <a:r>
              <a:rPr lang="en-US" sz="7600" dirty="0"/>
              <a:t> </a:t>
            </a:r>
            <a:r>
              <a:rPr lang="en-US" sz="7600" dirty="0" err="1"/>
              <a:t>marido</a:t>
            </a:r>
            <a:r>
              <a:rPr lang="en-US" sz="7600" dirty="0"/>
              <a:t> </a:t>
            </a:r>
            <a:r>
              <a:rPr lang="en-US" sz="7600" dirty="0" err="1"/>
              <a:t>está</a:t>
            </a:r>
            <a:r>
              <a:rPr lang="en-US" sz="7600" dirty="0"/>
              <a:t> en </a:t>
            </a:r>
            <a:r>
              <a:rPr lang="en-US" sz="7600" dirty="0" err="1"/>
              <a:t>ella</a:t>
            </a:r>
            <a:r>
              <a:rPr lang="en-US" sz="7600" dirty="0"/>
              <a:t> </a:t>
            </a:r>
            <a:r>
              <a:rPr lang="en-US" sz="7600" dirty="0" err="1"/>
              <a:t>confiado</a:t>
            </a:r>
            <a:r>
              <a:rPr lang="en-US" sz="7600" dirty="0" err="1" smtClean="0"/>
              <a:t>,Y</a:t>
            </a:r>
            <a:r>
              <a:rPr lang="en-US" sz="7600" dirty="0" smtClean="0"/>
              <a:t> </a:t>
            </a:r>
            <a:r>
              <a:rPr lang="en-US" sz="7600" dirty="0"/>
              <a:t>no </a:t>
            </a:r>
            <a:r>
              <a:rPr lang="en-US" sz="7600" dirty="0" err="1"/>
              <a:t>carecerá</a:t>
            </a:r>
            <a:r>
              <a:rPr lang="en-US" sz="7600" dirty="0"/>
              <a:t> de </a:t>
            </a:r>
            <a:r>
              <a:rPr lang="en-US" sz="7600" dirty="0" err="1"/>
              <a:t>ganancias</a:t>
            </a:r>
            <a:r>
              <a:rPr lang="en-US" sz="7600" dirty="0"/>
              <a:t>.</a:t>
            </a:r>
          </a:p>
          <a:p>
            <a:pPr marL="0" indent="0">
              <a:buNone/>
            </a:pPr>
            <a:endParaRPr lang="is-IS" sz="7600" b="1" dirty="0" smtClean="0"/>
          </a:p>
          <a:p>
            <a:pPr marL="0" indent="0">
              <a:buNone/>
            </a:pPr>
            <a:r>
              <a:rPr lang="is-IS" sz="7600" b="1" dirty="0"/>
              <a:t> </a:t>
            </a:r>
            <a:r>
              <a:rPr lang="en-US" sz="7600" dirty="0" smtClean="0"/>
              <a:t>Le </a:t>
            </a:r>
            <a:r>
              <a:rPr lang="en-US" sz="7600" dirty="0"/>
              <a:t>da </a:t>
            </a:r>
            <a:r>
              <a:rPr lang="en-US" sz="7600" dirty="0" err="1"/>
              <a:t>ella</a:t>
            </a:r>
            <a:r>
              <a:rPr lang="en-US" sz="7600" dirty="0"/>
              <a:t> </a:t>
            </a:r>
            <a:r>
              <a:rPr lang="en-US" sz="7600" dirty="0" err="1"/>
              <a:t>bien</a:t>
            </a:r>
            <a:r>
              <a:rPr lang="en-US" sz="7600" dirty="0"/>
              <a:t> y no </a:t>
            </a:r>
            <a:r>
              <a:rPr lang="en-US" sz="7600" dirty="0" smtClean="0"/>
              <a:t>mal </a:t>
            </a:r>
            <a:r>
              <a:rPr lang="en-US" sz="7600" dirty="0" err="1" smtClean="0"/>
              <a:t>Todos</a:t>
            </a:r>
            <a:r>
              <a:rPr lang="en-US" sz="7600" dirty="0" smtClean="0"/>
              <a:t> </a:t>
            </a:r>
            <a:r>
              <a:rPr lang="en-US" sz="7600" dirty="0"/>
              <a:t>los </a:t>
            </a:r>
            <a:r>
              <a:rPr lang="en-US" sz="7600" dirty="0" err="1"/>
              <a:t>días</a:t>
            </a:r>
            <a:r>
              <a:rPr lang="en-US" sz="7600" dirty="0"/>
              <a:t> de </a:t>
            </a:r>
            <a:r>
              <a:rPr lang="en-US" sz="7600" dirty="0" err="1"/>
              <a:t>su</a:t>
            </a:r>
            <a:r>
              <a:rPr lang="en-US" sz="7600" dirty="0"/>
              <a:t> </a:t>
            </a:r>
            <a:r>
              <a:rPr lang="en-US" sz="7600" dirty="0" err="1" smtClean="0"/>
              <a:t>vida</a:t>
            </a:r>
            <a:r>
              <a:rPr lang="en-US" sz="7600" dirty="0" smtClean="0"/>
              <a:t>. </a:t>
            </a:r>
            <a:r>
              <a:rPr lang="en-US" sz="7600" dirty="0" err="1" smtClean="0"/>
              <a:t>Busca</a:t>
            </a:r>
            <a:r>
              <a:rPr lang="en-US" sz="7600" dirty="0" smtClean="0"/>
              <a:t> </a:t>
            </a:r>
            <a:r>
              <a:rPr lang="en-US" sz="7600" dirty="0" err="1"/>
              <a:t>lana</a:t>
            </a:r>
            <a:r>
              <a:rPr lang="en-US" sz="7600" dirty="0"/>
              <a:t> y </a:t>
            </a:r>
            <a:r>
              <a:rPr lang="en-US" sz="7600" dirty="0" err="1"/>
              <a:t>lino</a:t>
            </a:r>
            <a:r>
              <a:rPr lang="en-US" sz="7600" dirty="0" smtClean="0"/>
              <a:t>, Y </a:t>
            </a:r>
            <a:r>
              <a:rPr lang="en-US" sz="7600" dirty="0"/>
              <a:t>con </a:t>
            </a:r>
            <a:r>
              <a:rPr lang="en-US" sz="7600" dirty="0" err="1"/>
              <a:t>voluntad</a:t>
            </a:r>
            <a:r>
              <a:rPr lang="en-US" sz="7600" dirty="0"/>
              <a:t> </a:t>
            </a:r>
            <a:r>
              <a:rPr lang="en-US" sz="7600" dirty="0" err="1"/>
              <a:t>trabaja</a:t>
            </a:r>
            <a:r>
              <a:rPr lang="en-US" sz="7600" dirty="0"/>
              <a:t> con </a:t>
            </a:r>
            <a:r>
              <a:rPr lang="en-US" sz="7600" dirty="0" err="1"/>
              <a:t>sus</a:t>
            </a:r>
            <a:r>
              <a:rPr lang="en-US" sz="7600" dirty="0"/>
              <a:t> </a:t>
            </a:r>
            <a:r>
              <a:rPr lang="en-US" sz="7600" dirty="0" err="1"/>
              <a:t>manos</a:t>
            </a:r>
            <a:r>
              <a:rPr lang="en-US" sz="7600" dirty="0"/>
              <a:t>.</a:t>
            </a:r>
          </a:p>
          <a:p>
            <a:pPr marL="0" indent="0">
              <a:buNone/>
            </a:pPr>
            <a:endParaRPr lang="en-US" sz="7600" dirty="0" smtClean="0"/>
          </a:p>
          <a:p>
            <a:pPr marL="0" indent="0">
              <a:buNone/>
            </a:pPr>
            <a:r>
              <a:rPr lang="en-US" sz="7600" dirty="0" err="1" smtClean="0"/>
              <a:t>Es</a:t>
            </a:r>
            <a:r>
              <a:rPr lang="en-US" sz="7600" dirty="0" smtClean="0"/>
              <a:t> </a:t>
            </a:r>
            <a:r>
              <a:rPr lang="en-US" sz="7600" dirty="0" err="1"/>
              <a:t>como</a:t>
            </a:r>
            <a:r>
              <a:rPr lang="en-US" sz="7600" dirty="0"/>
              <a:t> nave de </a:t>
            </a:r>
            <a:r>
              <a:rPr lang="en-US" sz="7600" dirty="0" err="1"/>
              <a:t>mercader</a:t>
            </a:r>
            <a:r>
              <a:rPr lang="en-US" sz="7600" dirty="0" smtClean="0"/>
              <a:t>;  </a:t>
            </a:r>
            <a:r>
              <a:rPr lang="en-US" sz="7600" dirty="0" err="1" smtClean="0"/>
              <a:t>Trae</a:t>
            </a:r>
            <a:r>
              <a:rPr lang="en-US" sz="7600" dirty="0" smtClean="0"/>
              <a:t> </a:t>
            </a:r>
            <a:r>
              <a:rPr lang="en-US" sz="7600" dirty="0" err="1"/>
              <a:t>su</a:t>
            </a:r>
            <a:r>
              <a:rPr lang="en-US" sz="7600" dirty="0"/>
              <a:t> pan de </a:t>
            </a:r>
            <a:r>
              <a:rPr lang="en-US" sz="7600" dirty="0" err="1" smtClean="0"/>
              <a:t>lejos</a:t>
            </a:r>
            <a:r>
              <a:rPr lang="en-US" sz="7600" dirty="0" smtClean="0"/>
              <a:t>. Se </a:t>
            </a:r>
            <a:r>
              <a:rPr lang="en-US" sz="7600" dirty="0" err="1"/>
              <a:t>levanta</a:t>
            </a:r>
            <a:r>
              <a:rPr lang="en-US" sz="7600" dirty="0"/>
              <a:t> </a:t>
            </a:r>
            <a:r>
              <a:rPr lang="en-US" sz="7600" dirty="0" err="1"/>
              <a:t>aun</a:t>
            </a:r>
            <a:r>
              <a:rPr lang="en-US" sz="7600" dirty="0"/>
              <a:t> de </a:t>
            </a:r>
            <a:r>
              <a:rPr lang="en-US" sz="7600" dirty="0" err="1" smtClean="0"/>
              <a:t>noche</a:t>
            </a:r>
            <a:r>
              <a:rPr lang="en-US" sz="7600" dirty="0" smtClean="0"/>
              <a:t>  Y </a:t>
            </a:r>
            <a:r>
              <a:rPr lang="en-US" sz="7600" dirty="0"/>
              <a:t>da comida a </a:t>
            </a:r>
            <a:r>
              <a:rPr lang="en-US" sz="7600" dirty="0" err="1"/>
              <a:t>su</a:t>
            </a:r>
            <a:r>
              <a:rPr lang="en-US" sz="7600" dirty="0"/>
              <a:t> </a:t>
            </a:r>
            <a:r>
              <a:rPr lang="en-US" sz="7600" dirty="0" err="1" smtClean="0"/>
              <a:t>familia</a:t>
            </a:r>
            <a:r>
              <a:rPr lang="en-US" sz="7600" dirty="0" smtClean="0"/>
              <a:t>  Y </a:t>
            </a:r>
            <a:r>
              <a:rPr lang="en-US" sz="7600" dirty="0" err="1"/>
              <a:t>ración</a:t>
            </a:r>
            <a:r>
              <a:rPr lang="en-US" sz="7600" dirty="0"/>
              <a:t> a </a:t>
            </a:r>
            <a:r>
              <a:rPr lang="en-US" sz="7600" dirty="0" err="1"/>
              <a:t>sus</a:t>
            </a:r>
            <a:r>
              <a:rPr lang="en-US" sz="7600" dirty="0"/>
              <a:t> </a:t>
            </a:r>
            <a:r>
              <a:rPr lang="en-US" sz="7600" dirty="0" err="1"/>
              <a:t>criadas</a:t>
            </a:r>
            <a:r>
              <a:rPr lang="en-US" sz="7600" dirty="0"/>
              <a:t>.</a:t>
            </a:r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53" y="5543675"/>
            <a:ext cx="1174365" cy="11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5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8 de Marzo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94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dirty="0" smtClean="0"/>
              <a:t>El Día Internacional de la Mujer Trabajadora, también llamado Día Internacional de la Mujer, </a:t>
            </a:r>
            <a:r>
              <a:rPr lang="es-ES_tradnl" b="1" i="1" dirty="0" smtClean="0">
                <a:solidFill>
                  <a:srgbClr val="FF0080"/>
                </a:solidFill>
              </a:rPr>
              <a:t>conmemora la lucha de la mujer por su participación, en pie de igualdad con el hombre, en la sociedad y en su desarrollo íntegro como persona.</a:t>
            </a:r>
          </a:p>
          <a:p>
            <a:pPr marL="0" indent="0" algn="just">
              <a:buNone/>
            </a:pPr>
            <a:r>
              <a:rPr lang="es-ES_tradnl" dirty="0" smtClean="0"/>
              <a:t> Se celebra el día 8 de marzo. Es fiesta nacional en algunos países.</a:t>
            </a:r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38" y="4983658"/>
            <a:ext cx="1749449" cy="17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85" y="1764851"/>
            <a:ext cx="8345415" cy="50931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800" dirty="0" smtClean="0"/>
              <a:t>Considera </a:t>
            </a:r>
            <a:r>
              <a:rPr lang="sk-SK" sz="2800" dirty="0"/>
              <a:t>la heredad, y la compra</a:t>
            </a:r>
            <a:r>
              <a:rPr lang="sk-SK" sz="2800" dirty="0" smtClean="0"/>
              <a:t>, Y </a:t>
            </a:r>
            <a:r>
              <a:rPr lang="sk-SK" sz="2800" dirty="0"/>
              <a:t>planta viña del fruto de sus manos</a:t>
            </a:r>
            <a:r>
              <a:rPr lang="sk-SK" sz="2800" dirty="0" smtClean="0"/>
              <a:t>.</a:t>
            </a:r>
          </a:p>
          <a:p>
            <a:pPr marL="0" indent="0" algn="just">
              <a:buNone/>
            </a:pPr>
            <a:endParaRPr lang="sk-SK" sz="2800" b="1" dirty="0"/>
          </a:p>
          <a:p>
            <a:pPr marL="0" indent="0" algn="just">
              <a:buNone/>
            </a:pPr>
            <a:r>
              <a:rPr lang="sk-SK" sz="2800" dirty="0"/>
              <a:t>Ciñe de fuerza sus lomos</a:t>
            </a:r>
            <a:r>
              <a:rPr lang="sk-SK" sz="2800" dirty="0" smtClean="0"/>
              <a:t>, Y </a:t>
            </a:r>
            <a:r>
              <a:rPr lang="sk-SK" sz="2800" dirty="0"/>
              <a:t>esfuerza sus </a:t>
            </a:r>
            <a:r>
              <a:rPr lang="sk-SK" sz="2800" dirty="0" smtClean="0"/>
              <a:t>brazos. </a:t>
            </a:r>
            <a:r>
              <a:rPr lang="pl-PL" sz="2800" dirty="0" err="1" smtClean="0"/>
              <a:t>Ve</a:t>
            </a:r>
            <a:r>
              <a:rPr lang="pl-PL" sz="2800" dirty="0" smtClean="0"/>
              <a:t> </a:t>
            </a:r>
            <a:r>
              <a:rPr lang="pl-PL" sz="2800" dirty="0" err="1"/>
              <a:t>que</a:t>
            </a:r>
            <a:r>
              <a:rPr lang="pl-PL" sz="2800" dirty="0"/>
              <a:t> van </a:t>
            </a:r>
            <a:r>
              <a:rPr lang="pl-PL" sz="2800" dirty="0" err="1"/>
              <a:t>bien</a:t>
            </a:r>
            <a:r>
              <a:rPr lang="pl-PL" sz="2800" dirty="0"/>
              <a:t> sus </a:t>
            </a:r>
            <a:r>
              <a:rPr lang="pl-PL" sz="2800" dirty="0" err="1"/>
              <a:t>negocios</a:t>
            </a:r>
            <a:r>
              <a:rPr lang="pl-PL" sz="2800" dirty="0" smtClean="0"/>
              <a:t>;   </a:t>
            </a:r>
            <a:r>
              <a:rPr lang="pl-PL" sz="2800" dirty="0" err="1" smtClean="0"/>
              <a:t>Su</a:t>
            </a:r>
            <a:r>
              <a:rPr lang="pl-PL" sz="2800" dirty="0" smtClean="0"/>
              <a:t> </a:t>
            </a:r>
            <a:r>
              <a:rPr lang="pl-PL" sz="2800" dirty="0" err="1"/>
              <a:t>lámpara</a:t>
            </a:r>
            <a:r>
              <a:rPr lang="pl-PL" sz="2800" dirty="0"/>
              <a:t> no </a:t>
            </a:r>
            <a:r>
              <a:rPr lang="pl-PL" sz="2800" dirty="0" err="1"/>
              <a:t>se</a:t>
            </a:r>
            <a:r>
              <a:rPr lang="pl-PL" sz="2800" dirty="0"/>
              <a:t> </a:t>
            </a:r>
            <a:r>
              <a:rPr lang="pl-PL" sz="2800" dirty="0" err="1"/>
              <a:t>apaga</a:t>
            </a:r>
            <a:r>
              <a:rPr lang="pl-PL" sz="2800" dirty="0"/>
              <a:t> de </a:t>
            </a:r>
            <a:r>
              <a:rPr lang="pl-PL" sz="2800" dirty="0" err="1"/>
              <a:t>noche</a:t>
            </a:r>
            <a:r>
              <a:rPr lang="pl-PL" sz="2800" dirty="0" smtClean="0"/>
              <a:t>.</a:t>
            </a:r>
          </a:p>
          <a:p>
            <a:pPr marL="0" indent="0" algn="just">
              <a:buNone/>
            </a:pPr>
            <a:endParaRPr lang="sk-SK" sz="2800" b="1" dirty="0"/>
          </a:p>
          <a:p>
            <a:pPr marL="0" indent="0" algn="just">
              <a:buNone/>
            </a:pPr>
            <a:r>
              <a:rPr lang="sk-SK" sz="2800" dirty="0"/>
              <a:t>Aplica su mano al huso</a:t>
            </a:r>
            <a:r>
              <a:rPr lang="sk-SK" sz="2800" dirty="0" smtClean="0"/>
              <a:t>, Y </a:t>
            </a:r>
            <a:r>
              <a:rPr lang="sk-SK" sz="2800" dirty="0"/>
              <a:t>sus manos a la rueca</a:t>
            </a:r>
            <a:r>
              <a:rPr lang="sk-SK" sz="2800" dirty="0" smtClean="0"/>
              <a:t>.</a:t>
            </a:r>
            <a:endParaRPr lang="is-IS" sz="2800" b="1" dirty="0"/>
          </a:p>
          <a:p>
            <a:pPr marL="0" indent="0" algn="just">
              <a:buNone/>
            </a:pPr>
            <a:r>
              <a:rPr lang="en-US" sz="2800" dirty="0" err="1"/>
              <a:t>Alarga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mano</a:t>
            </a:r>
            <a:r>
              <a:rPr lang="en-US" sz="2800" dirty="0"/>
              <a:t> al </a:t>
            </a:r>
            <a:r>
              <a:rPr lang="en-US" sz="2800" dirty="0" err="1"/>
              <a:t>pobre</a:t>
            </a:r>
            <a:r>
              <a:rPr lang="en-US" sz="2800" dirty="0" smtClean="0"/>
              <a:t>, Y </a:t>
            </a:r>
            <a:r>
              <a:rPr lang="en-US" sz="2800" dirty="0" err="1"/>
              <a:t>extiende</a:t>
            </a:r>
            <a:r>
              <a:rPr lang="en-US" sz="2800" dirty="0"/>
              <a:t> </a:t>
            </a:r>
            <a:r>
              <a:rPr lang="en-US" sz="2800" dirty="0" err="1"/>
              <a:t>sus</a:t>
            </a:r>
            <a:r>
              <a:rPr lang="en-US" sz="2800" dirty="0"/>
              <a:t> </a:t>
            </a:r>
            <a:r>
              <a:rPr lang="en-US" sz="2800" dirty="0" err="1"/>
              <a:t>manos</a:t>
            </a:r>
            <a:r>
              <a:rPr lang="en-US" sz="2800" dirty="0"/>
              <a:t> al </a:t>
            </a:r>
            <a:r>
              <a:rPr lang="en-US" sz="2800" dirty="0" err="1"/>
              <a:t>menesteroso</a:t>
            </a:r>
            <a:r>
              <a:rPr lang="en-US" dirty="0" smtClean="0"/>
              <a:t>.</a:t>
            </a:r>
            <a:endParaRPr lang="is-IS" b="1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5" y="274638"/>
            <a:ext cx="1351885" cy="13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9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85" y="1174292"/>
            <a:ext cx="8345415" cy="49518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/>
              <a:t>No </a:t>
            </a:r>
            <a:r>
              <a:rPr lang="en-US" sz="2800" dirty="0" err="1"/>
              <a:t>tiene</a:t>
            </a:r>
            <a:r>
              <a:rPr lang="en-US" sz="2800" dirty="0"/>
              <a:t> </a:t>
            </a:r>
            <a:r>
              <a:rPr lang="en-US" sz="2800" dirty="0" err="1"/>
              <a:t>temor</a:t>
            </a:r>
            <a:r>
              <a:rPr lang="en-US" sz="2800" dirty="0"/>
              <a:t> de la </a:t>
            </a:r>
            <a:r>
              <a:rPr lang="en-US" sz="2800" dirty="0" err="1"/>
              <a:t>nieve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familia</a:t>
            </a:r>
            <a:r>
              <a:rPr lang="en-US" sz="2800" dirty="0" smtClean="0"/>
              <a:t>, </a:t>
            </a:r>
            <a:r>
              <a:rPr lang="en-US" sz="2800" dirty="0" err="1" smtClean="0"/>
              <a:t>Porque</a:t>
            </a:r>
            <a:r>
              <a:rPr lang="en-US" sz="2800" dirty="0" smtClean="0"/>
              <a:t> </a:t>
            </a:r>
            <a:r>
              <a:rPr lang="en-US" sz="2800" dirty="0" err="1"/>
              <a:t>toda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familia</a:t>
            </a:r>
            <a:r>
              <a:rPr lang="en-US" sz="2800" dirty="0"/>
              <a:t> </a:t>
            </a:r>
            <a:r>
              <a:rPr lang="en-US" sz="2800" dirty="0" err="1"/>
              <a:t>está</a:t>
            </a:r>
            <a:r>
              <a:rPr lang="en-US" sz="2800" dirty="0"/>
              <a:t> </a:t>
            </a:r>
            <a:r>
              <a:rPr lang="en-US" sz="2800" dirty="0" err="1"/>
              <a:t>vestida</a:t>
            </a:r>
            <a:r>
              <a:rPr lang="en-US" sz="2800" dirty="0"/>
              <a:t> de </a:t>
            </a:r>
            <a:r>
              <a:rPr lang="en-US" sz="2800" dirty="0" err="1"/>
              <a:t>ropas</a:t>
            </a:r>
            <a:r>
              <a:rPr lang="en-US" sz="2800" dirty="0"/>
              <a:t> </a:t>
            </a:r>
            <a:r>
              <a:rPr lang="en-US" sz="2800" dirty="0" err="1"/>
              <a:t>dobles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is-IS" sz="2800" b="1" dirty="0"/>
          </a:p>
          <a:p>
            <a:pPr marL="0" indent="0" algn="just">
              <a:buNone/>
            </a:pPr>
            <a:r>
              <a:rPr lang="en-US" sz="2800" dirty="0"/>
              <a:t>Ella se </a:t>
            </a:r>
            <a:r>
              <a:rPr lang="en-US" sz="2800" dirty="0" err="1"/>
              <a:t>hace</a:t>
            </a:r>
            <a:r>
              <a:rPr lang="en-US" sz="2800" dirty="0"/>
              <a:t> </a:t>
            </a:r>
            <a:r>
              <a:rPr lang="en-US" sz="2800" dirty="0" err="1"/>
              <a:t>tapices</a:t>
            </a:r>
            <a:r>
              <a:rPr lang="en-US" sz="2800" dirty="0" smtClean="0"/>
              <a:t>; De </a:t>
            </a:r>
            <a:r>
              <a:rPr lang="en-US" sz="2800" dirty="0" err="1"/>
              <a:t>lino</a:t>
            </a:r>
            <a:r>
              <a:rPr lang="en-US" sz="2800" dirty="0"/>
              <a:t> </a:t>
            </a:r>
            <a:r>
              <a:rPr lang="en-US" sz="2800" dirty="0" err="1"/>
              <a:t>fino</a:t>
            </a:r>
            <a:r>
              <a:rPr lang="en-US" sz="2800" dirty="0"/>
              <a:t> y </a:t>
            </a:r>
            <a:r>
              <a:rPr lang="en-US" sz="2800" dirty="0" err="1"/>
              <a:t>púrpura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vestido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is-IS" sz="2800" b="1" dirty="0"/>
          </a:p>
          <a:p>
            <a:pPr marL="0" indent="0" algn="just">
              <a:buNone/>
            </a:pPr>
            <a:r>
              <a:rPr lang="en-US" sz="2800" dirty="0"/>
              <a:t>Su </a:t>
            </a:r>
            <a:r>
              <a:rPr lang="en-US" sz="2800" dirty="0" err="1"/>
              <a:t>marido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conocido</a:t>
            </a:r>
            <a:r>
              <a:rPr lang="en-US" sz="2800" dirty="0"/>
              <a:t> en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dirty="0" err="1"/>
              <a:t>puertas</a:t>
            </a:r>
            <a:r>
              <a:rPr lang="en-US" sz="2800" dirty="0" smtClean="0"/>
              <a:t>,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sienta</a:t>
            </a:r>
            <a:r>
              <a:rPr lang="en-US" sz="2800" dirty="0"/>
              <a:t> con los </a:t>
            </a:r>
            <a:r>
              <a:rPr lang="en-US" sz="2800" dirty="0" err="1"/>
              <a:t>ancianos</a:t>
            </a:r>
            <a:r>
              <a:rPr lang="en-US" sz="2800" dirty="0"/>
              <a:t> de la </a:t>
            </a:r>
            <a:r>
              <a:rPr lang="en-US" sz="2800" dirty="0" err="1"/>
              <a:t>tierra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err="1" smtClean="0"/>
              <a:t>Hace</a:t>
            </a:r>
            <a:r>
              <a:rPr lang="en-US" sz="2800" dirty="0" smtClean="0"/>
              <a:t> </a:t>
            </a:r>
            <a:r>
              <a:rPr lang="en-US" sz="2800" dirty="0" err="1" smtClean="0"/>
              <a:t>telas</a:t>
            </a:r>
            <a:r>
              <a:rPr lang="en-US" sz="2800" dirty="0" smtClean="0"/>
              <a:t>, y </a:t>
            </a:r>
            <a:r>
              <a:rPr lang="en-US" sz="2800" dirty="0" err="1" smtClean="0"/>
              <a:t>vende</a:t>
            </a:r>
            <a:r>
              <a:rPr lang="en-US" sz="2800" dirty="0" smtClean="0"/>
              <a:t>, Y da </a:t>
            </a:r>
            <a:r>
              <a:rPr lang="en-US" sz="2800" dirty="0" err="1" smtClean="0"/>
              <a:t>cintas</a:t>
            </a:r>
            <a:r>
              <a:rPr lang="en-US" sz="2800" dirty="0" smtClean="0"/>
              <a:t> al </a:t>
            </a:r>
            <a:r>
              <a:rPr lang="en-US" sz="2800" dirty="0" err="1" smtClean="0"/>
              <a:t>mercader.Fuerza</a:t>
            </a:r>
            <a:r>
              <a:rPr lang="en-US" sz="2800" dirty="0" smtClean="0"/>
              <a:t> y honor son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vestidura</a:t>
            </a:r>
            <a:r>
              <a:rPr lang="en-US" sz="2800" dirty="0" smtClean="0"/>
              <a:t>; Y se </a:t>
            </a:r>
            <a:r>
              <a:rPr lang="en-US" sz="2800" dirty="0" err="1" smtClean="0"/>
              <a:t>ríe</a:t>
            </a:r>
            <a:r>
              <a:rPr lang="en-US" sz="2800" dirty="0" smtClean="0"/>
              <a:t> de lo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venir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30" y="5641396"/>
            <a:ext cx="969534" cy="9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6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49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 smtClean="0"/>
              <a:t>Abre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boca</a:t>
            </a:r>
            <a:r>
              <a:rPr lang="en-US" dirty="0"/>
              <a:t> con </a:t>
            </a:r>
            <a:r>
              <a:rPr lang="en-US" dirty="0" err="1"/>
              <a:t>sabiduría</a:t>
            </a:r>
            <a:r>
              <a:rPr lang="en-US" dirty="0" smtClean="0"/>
              <a:t>, Y </a:t>
            </a:r>
            <a:r>
              <a:rPr lang="en-US" dirty="0"/>
              <a:t>la ley de </a:t>
            </a:r>
            <a:r>
              <a:rPr lang="en-US" dirty="0" err="1"/>
              <a:t>clemencia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en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lengua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Considera</a:t>
            </a:r>
            <a:r>
              <a:rPr lang="en-US" dirty="0" smtClean="0"/>
              <a:t> </a:t>
            </a:r>
            <a:r>
              <a:rPr lang="en-US" dirty="0"/>
              <a:t>los </a:t>
            </a:r>
            <a:r>
              <a:rPr lang="en-US" dirty="0" err="1"/>
              <a:t>caminos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casa</a:t>
            </a:r>
            <a:r>
              <a:rPr lang="en-US" dirty="0" smtClean="0"/>
              <a:t>, Y </a:t>
            </a:r>
            <a:r>
              <a:rPr lang="en-US" dirty="0"/>
              <a:t>no come el pan de </a:t>
            </a:r>
            <a:r>
              <a:rPr lang="en-US" dirty="0" err="1"/>
              <a:t>balde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Se </a:t>
            </a:r>
            <a:r>
              <a:rPr lang="en-US" dirty="0" err="1"/>
              <a:t>levantan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hijos</a:t>
            </a:r>
            <a:r>
              <a:rPr lang="en-US" dirty="0"/>
              <a:t> y la </a:t>
            </a:r>
            <a:r>
              <a:rPr lang="en-US" dirty="0" err="1"/>
              <a:t>llaman</a:t>
            </a:r>
            <a:r>
              <a:rPr lang="en-US" dirty="0"/>
              <a:t> </a:t>
            </a:r>
            <a:r>
              <a:rPr lang="en-US" dirty="0" err="1"/>
              <a:t>bienaventurada</a:t>
            </a:r>
            <a:r>
              <a:rPr lang="en-US" dirty="0" smtClean="0"/>
              <a:t>;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marido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la </a:t>
            </a:r>
            <a:r>
              <a:rPr lang="en-US" dirty="0" err="1"/>
              <a:t>alaba</a:t>
            </a:r>
            <a:r>
              <a:rPr lang="en-US" dirty="0" smtClean="0"/>
              <a:t>: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/>
              <a:t>mujeres</a:t>
            </a:r>
            <a:r>
              <a:rPr lang="en-US" dirty="0"/>
              <a:t> </a:t>
            </a:r>
            <a:r>
              <a:rPr lang="en-US" dirty="0" err="1"/>
              <a:t>hicieron</a:t>
            </a:r>
            <a:r>
              <a:rPr lang="en-US" dirty="0"/>
              <a:t> el </a:t>
            </a:r>
            <a:r>
              <a:rPr lang="en-US" dirty="0" err="1"/>
              <a:t>bien</a:t>
            </a:r>
            <a:r>
              <a:rPr lang="en-US" dirty="0" smtClean="0"/>
              <a:t>;  Mas </a:t>
            </a:r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sobrepasas</a:t>
            </a:r>
            <a:r>
              <a:rPr lang="en-US" dirty="0"/>
              <a:t> a </a:t>
            </a:r>
            <a:r>
              <a:rPr lang="en-US" dirty="0" err="1"/>
              <a:t>todas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29" y="5143919"/>
            <a:ext cx="1574121" cy="15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1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Mujer Virtuosa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1963"/>
            <a:ext cx="8229600" cy="34548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u="sng" dirty="0" err="1" smtClean="0">
                <a:solidFill>
                  <a:srgbClr val="FF0080"/>
                </a:solidFill>
              </a:rPr>
              <a:t>Engañosa</a:t>
            </a:r>
            <a:r>
              <a:rPr lang="en-US" b="1" u="sng" dirty="0" smtClean="0">
                <a:solidFill>
                  <a:srgbClr val="FF0080"/>
                </a:solidFill>
              </a:rPr>
              <a:t> </a:t>
            </a:r>
            <a:r>
              <a:rPr lang="en-US" b="1" u="sng" dirty="0" err="1" smtClean="0">
                <a:solidFill>
                  <a:srgbClr val="FF0080"/>
                </a:solidFill>
              </a:rPr>
              <a:t>es</a:t>
            </a:r>
            <a:r>
              <a:rPr lang="en-US" b="1" u="sng" dirty="0" smtClean="0">
                <a:solidFill>
                  <a:srgbClr val="FF0080"/>
                </a:solidFill>
              </a:rPr>
              <a:t> la </a:t>
            </a:r>
            <a:r>
              <a:rPr lang="en-US" b="1" u="sng" dirty="0" err="1" smtClean="0">
                <a:solidFill>
                  <a:srgbClr val="FF0080"/>
                </a:solidFill>
              </a:rPr>
              <a:t>gracia</a:t>
            </a:r>
            <a:r>
              <a:rPr lang="en-US" dirty="0" smtClean="0"/>
              <a:t>, y </a:t>
            </a:r>
            <a:r>
              <a:rPr lang="en-US" b="1" i="1" u="sng" dirty="0" err="1" smtClean="0">
                <a:solidFill>
                  <a:srgbClr val="008000"/>
                </a:solidFill>
              </a:rPr>
              <a:t>vana</a:t>
            </a:r>
            <a:r>
              <a:rPr lang="en-US" b="1" i="1" u="sng" dirty="0" smtClean="0">
                <a:solidFill>
                  <a:srgbClr val="008000"/>
                </a:solidFill>
              </a:rPr>
              <a:t> la </a:t>
            </a:r>
            <a:r>
              <a:rPr lang="en-US" b="1" i="1" u="sng" dirty="0" err="1" smtClean="0">
                <a:solidFill>
                  <a:srgbClr val="008000"/>
                </a:solidFill>
              </a:rPr>
              <a:t>hermosura</a:t>
            </a:r>
            <a:r>
              <a:rPr lang="en-US" dirty="0" smtClean="0"/>
              <a:t>; La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r>
              <a:rPr lang="en-US" dirty="0" smtClean="0"/>
              <a:t> a </a:t>
            </a:r>
            <a:r>
              <a:rPr lang="en-US" dirty="0" err="1" smtClean="0"/>
              <a:t>Jehová</a:t>
            </a:r>
            <a:r>
              <a:rPr lang="en-US" dirty="0" smtClean="0"/>
              <a:t>, </a:t>
            </a:r>
            <a:r>
              <a:rPr lang="en-US" dirty="0" err="1" smtClean="0"/>
              <a:t>ésa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alabada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Dadle</a:t>
            </a:r>
            <a:r>
              <a:rPr lang="en-US" dirty="0" smtClean="0"/>
              <a:t> del </a:t>
            </a:r>
            <a:r>
              <a:rPr lang="en-US" dirty="0" err="1" smtClean="0"/>
              <a:t>fruto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manos</a:t>
            </a:r>
            <a:r>
              <a:rPr lang="en-US" dirty="0" smtClean="0"/>
              <a:t>, Y </a:t>
            </a:r>
            <a:r>
              <a:rPr lang="en-US" dirty="0" err="1" smtClean="0"/>
              <a:t>alábenla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puertas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hechos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273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versículo</a:t>
            </a:r>
            <a:r>
              <a:rPr lang="en-US" dirty="0"/>
              <a:t> la </a:t>
            </a:r>
            <a:r>
              <a:rPr lang="en-US" dirty="0" err="1"/>
              <a:t>palabra</a:t>
            </a:r>
            <a:r>
              <a:rPr lang="en-US" dirty="0"/>
              <a:t> </a:t>
            </a:r>
            <a:r>
              <a:rPr lang="en-US" b="1" i="1" dirty="0">
                <a:solidFill>
                  <a:srgbClr val="FF0080"/>
                </a:solidFill>
              </a:rPr>
              <a:t>“</a:t>
            </a:r>
            <a:r>
              <a:rPr lang="en-US" b="1" i="1" dirty="0" err="1">
                <a:solidFill>
                  <a:srgbClr val="FF0080"/>
                </a:solidFill>
              </a:rPr>
              <a:t>gracia</a:t>
            </a:r>
            <a:r>
              <a:rPr lang="en-US" b="1" i="1" dirty="0">
                <a:solidFill>
                  <a:srgbClr val="FF0080"/>
                </a:solidFill>
              </a:rPr>
              <a:t>” </a:t>
            </a:r>
            <a:r>
              <a:rPr lang="en-US" dirty="0"/>
              <a:t>se </a:t>
            </a:r>
            <a:r>
              <a:rPr lang="en-US" dirty="0" err="1"/>
              <a:t>refiere</a:t>
            </a:r>
            <a:r>
              <a:rPr lang="en-US" dirty="0"/>
              <a:t> al </a:t>
            </a:r>
            <a:r>
              <a:rPr lang="en-US" dirty="0" err="1"/>
              <a:t>porte</a:t>
            </a:r>
            <a:r>
              <a:rPr lang="en-US" dirty="0"/>
              <a:t> y a la </a:t>
            </a:r>
            <a:r>
              <a:rPr lang="en-US" dirty="0" err="1"/>
              <a:t>apariencia</a:t>
            </a:r>
            <a:r>
              <a:rPr lang="en-US" dirty="0"/>
              <a:t> </a:t>
            </a:r>
            <a:r>
              <a:rPr lang="en-US" dirty="0" err="1"/>
              <a:t>externa</a:t>
            </a:r>
            <a:r>
              <a:rPr lang="en-US" dirty="0"/>
              <a:t> de la </a:t>
            </a:r>
            <a:r>
              <a:rPr lang="en-US" dirty="0" err="1"/>
              <a:t>mujer</a:t>
            </a:r>
            <a:r>
              <a:rPr lang="en-US" dirty="0"/>
              <a:t>.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palabra</a:t>
            </a:r>
            <a:r>
              <a:rPr lang="en-US" dirty="0"/>
              <a:t> </a:t>
            </a:r>
            <a:r>
              <a:rPr lang="en-US" dirty="0" err="1"/>
              <a:t>paralela</a:t>
            </a:r>
            <a:r>
              <a:rPr lang="en-US" dirty="0"/>
              <a:t> a </a:t>
            </a:r>
            <a:r>
              <a:rPr lang="en-US" b="1" i="1" dirty="0">
                <a:solidFill>
                  <a:srgbClr val="008000"/>
                </a:solidFill>
              </a:rPr>
              <a:t>“</a:t>
            </a:r>
            <a:r>
              <a:rPr lang="en-US" b="1" i="1" dirty="0" err="1">
                <a:solidFill>
                  <a:srgbClr val="008000"/>
                </a:solidFill>
              </a:rPr>
              <a:t>hermosura</a:t>
            </a:r>
            <a:r>
              <a:rPr lang="en-US" b="1" i="1" dirty="0">
                <a:solidFill>
                  <a:srgbClr val="008000"/>
                </a:solidFill>
              </a:rPr>
              <a:t>,” </a:t>
            </a:r>
            <a:r>
              <a:rPr lang="en-US" dirty="0"/>
              <a:t>y </a:t>
            </a:r>
            <a:r>
              <a:rPr lang="en-US" dirty="0" err="1"/>
              <a:t>ambas</a:t>
            </a:r>
            <a:r>
              <a:rPr lang="en-US" dirty="0"/>
              <a:t> </a:t>
            </a:r>
            <a:r>
              <a:rPr lang="en-US" dirty="0" err="1" smtClean="0"/>
              <a:t>palabras</a:t>
            </a:r>
            <a:r>
              <a:rPr lang="en-US" dirty="0" smtClean="0"/>
              <a:t> </a:t>
            </a:r>
            <a:r>
              <a:rPr lang="en-US" dirty="0" err="1"/>
              <a:t>llevan</a:t>
            </a:r>
            <a:r>
              <a:rPr lang="en-US" dirty="0"/>
              <a:t> la </a:t>
            </a:r>
            <a:r>
              <a:rPr lang="en-US" dirty="0" err="1"/>
              <a:t>misma</a:t>
            </a:r>
            <a:r>
              <a:rPr lang="en-US" dirty="0"/>
              <a:t> idea. </a:t>
            </a:r>
            <a:endParaRPr lang="en-US" dirty="0" smtClean="0">
              <a:effectLst/>
            </a:endParaRPr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palabra</a:t>
            </a:r>
            <a:r>
              <a:rPr lang="en-US" dirty="0"/>
              <a:t> </a:t>
            </a:r>
            <a:r>
              <a:rPr lang="en-US" b="1" i="1" dirty="0">
                <a:solidFill>
                  <a:srgbClr val="008000"/>
                </a:solidFill>
              </a:rPr>
              <a:t>“</a:t>
            </a:r>
            <a:r>
              <a:rPr lang="en-US" b="1" i="1" dirty="0" err="1">
                <a:solidFill>
                  <a:srgbClr val="008000"/>
                </a:solidFill>
              </a:rPr>
              <a:t>hermosa</a:t>
            </a:r>
            <a:r>
              <a:rPr lang="en-US" b="1" i="1" dirty="0">
                <a:solidFill>
                  <a:srgbClr val="008000"/>
                </a:solidFill>
              </a:rPr>
              <a:t>” </a:t>
            </a:r>
            <a:r>
              <a:rPr lang="en-US" dirty="0"/>
              <a:t>en la </a:t>
            </a:r>
            <a:r>
              <a:rPr lang="en-US" dirty="0" err="1"/>
              <a:t>frase</a:t>
            </a:r>
            <a:r>
              <a:rPr lang="en-US" dirty="0"/>
              <a:t> </a:t>
            </a:r>
            <a:r>
              <a:rPr lang="en-US" dirty="0" err="1"/>
              <a:t>paralela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un </a:t>
            </a:r>
            <a:r>
              <a:rPr lang="en-US" dirty="0" err="1"/>
              <a:t>significado</a:t>
            </a:r>
            <a:r>
              <a:rPr lang="en-US" dirty="0"/>
              <a:t> similar. Describe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bello y </a:t>
            </a:r>
            <a:r>
              <a:rPr lang="en-US" dirty="0" err="1"/>
              <a:t>atractivo</a:t>
            </a:r>
            <a:r>
              <a:rPr lang="en-US" dirty="0"/>
              <a:t> a los </a:t>
            </a:r>
            <a:r>
              <a:rPr lang="en-US" dirty="0" err="1"/>
              <a:t>ojos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29" y="5598297"/>
            <a:ext cx="1119743" cy="11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mundo</a:t>
            </a:r>
            <a:r>
              <a:rPr lang="en-US" dirty="0" smtClean="0"/>
              <a:t> se </a:t>
            </a:r>
            <a:r>
              <a:rPr lang="en-US" dirty="0" err="1" smtClean="0"/>
              <a:t>hace</a:t>
            </a:r>
            <a:r>
              <a:rPr lang="en-US" dirty="0" smtClean="0"/>
              <a:t> mucho </a:t>
            </a:r>
            <a:r>
              <a:rPr lang="en-US" dirty="0" err="1" smtClean="0"/>
              <a:t>enfasis</a:t>
            </a:r>
            <a:r>
              <a:rPr lang="en-US" dirty="0" smtClean="0"/>
              <a:t> en la </a:t>
            </a:r>
            <a:r>
              <a:rPr lang="en-US" dirty="0" err="1" smtClean="0"/>
              <a:t>belleza</a:t>
            </a:r>
            <a:r>
              <a:rPr lang="en-US" dirty="0" smtClean="0"/>
              <a:t> </a:t>
            </a:r>
            <a:r>
              <a:rPr lang="en-US" dirty="0" err="1" smtClean="0"/>
              <a:t>fisica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>
                <a:effectLst/>
              </a:rPr>
              <a:t>Cada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cierto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tiempo</a:t>
            </a:r>
            <a:r>
              <a:rPr lang="en-US" dirty="0" smtClean="0">
                <a:effectLst/>
              </a:rPr>
              <a:t> la </a:t>
            </a:r>
            <a:r>
              <a:rPr lang="en-US" dirty="0" err="1" smtClean="0">
                <a:effectLst/>
              </a:rPr>
              <a:t>revista</a:t>
            </a:r>
            <a:r>
              <a:rPr lang="en-US" dirty="0" smtClean="0">
                <a:effectLst/>
              </a:rPr>
              <a:t> “People” </a:t>
            </a:r>
            <a:r>
              <a:rPr lang="en-US" dirty="0" err="1" smtClean="0">
                <a:effectLst/>
              </a:rPr>
              <a:t>hace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reconocimiento</a:t>
            </a:r>
            <a:r>
              <a:rPr lang="en-US" dirty="0" smtClean="0">
                <a:effectLst/>
              </a:rPr>
              <a:t> a a los 50 mas </a:t>
            </a:r>
            <a:r>
              <a:rPr lang="en-US" dirty="0" err="1" smtClean="0">
                <a:effectLst/>
              </a:rPr>
              <a:t>bellos</a:t>
            </a:r>
            <a:r>
              <a:rPr lang="en-US" dirty="0" smtClean="0">
                <a:effectLst/>
              </a:rPr>
              <a:t> del </a:t>
            </a:r>
            <a:r>
              <a:rPr lang="en-US" dirty="0" err="1" smtClean="0">
                <a:effectLst/>
              </a:rPr>
              <a:t>planeta</a:t>
            </a:r>
            <a:r>
              <a:rPr lang="en-US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 la </a:t>
            </a:r>
            <a:r>
              <a:rPr lang="en-US" dirty="0" err="1" smtClean="0"/>
              <a:t>mayoria</a:t>
            </a:r>
            <a:r>
              <a:rPr lang="en-US" dirty="0" smtClean="0"/>
              <a:t> de los </a:t>
            </a:r>
            <a:r>
              <a:rPr lang="en-US" dirty="0" err="1" smtClean="0"/>
              <a:t>paises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 se </a:t>
            </a:r>
            <a:r>
              <a:rPr lang="en-US" dirty="0" err="1" smtClean="0"/>
              <a:t>realizan</a:t>
            </a:r>
            <a:r>
              <a:rPr lang="en-US" dirty="0" smtClean="0"/>
              <a:t> </a:t>
            </a:r>
            <a:r>
              <a:rPr lang="en-US" dirty="0" err="1" smtClean="0"/>
              <a:t>concursos</a:t>
            </a:r>
            <a:r>
              <a:rPr lang="en-US" dirty="0" smtClean="0"/>
              <a:t> de </a:t>
            </a:r>
            <a:r>
              <a:rPr lang="en-US" dirty="0" err="1" smtClean="0"/>
              <a:t>belleza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 smtClean="0"/>
              <a:t>Las </a:t>
            </a:r>
            <a:r>
              <a:rPr lang="en-US" dirty="0" err="1" smtClean="0"/>
              <a:t>cirugias</a:t>
            </a:r>
            <a:r>
              <a:rPr lang="en-US" dirty="0" smtClean="0"/>
              <a:t> </a:t>
            </a:r>
            <a:r>
              <a:rPr lang="en-US" dirty="0" err="1" smtClean="0"/>
              <a:t>esteticas</a:t>
            </a:r>
            <a:r>
              <a:rPr lang="en-US" dirty="0" smtClean="0"/>
              <a:t> son </a:t>
            </a:r>
            <a:r>
              <a:rPr lang="en-US" dirty="0" err="1" smtClean="0"/>
              <a:t>toda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industria</a:t>
            </a:r>
            <a:r>
              <a:rPr lang="en-US" dirty="0" smtClean="0"/>
              <a:t> en </a:t>
            </a:r>
            <a:r>
              <a:rPr lang="en-US" dirty="0" err="1" smtClean="0"/>
              <a:t>mujeres</a:t>
            </a:r>
            <a:r>
              <a:rPr lang="en-US" dirty="0" smtClean="0"/>
              <a:t> y hombres.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venta</a:t>
            </a:r>
            <a:r>
              <a:rPr lang="en-US" dirty="0" smtClean="0"/>
              <a:t> de </a:t>
            </a:r>
            <a:r>
              <a:rPr lang="en-US" dirty="0" err="1" smtClean="0"/>
              <a:t>productos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belleza</a:t>
            </a:r>
            <a:r>
              <a:rPr lang="en-US" dirty="0" smtClean="0"/>
              <a:t> </a:t>
            </a:r>
            <a:r>
              <a:rPr lang="en-US" dirty="0" err="1" smtClean="0"/>
              <a:t>mueve</a:t>
            </a:r>
            <a:r>
              <a:rPr lang="en-US" dirty="0" smtClean="0"/>
              <a:t>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dolares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 en el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387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pic>
        <p:nvPicPr>
          <p:cNvPr id="5" name="Picture 4" descr="peo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54"/>
            <a:ext cx="9144000" cy="617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llez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8" y="1089929"/>
            <a:ext cx="7188991" cy="47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2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Mujer Virtuosa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202"/>
            <a:ext cx="8229600" cy="524578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0080"/>
                </a:solidFill>
              </a:rPr>
              <a:t>La </a:t>
            </a:r>
            <a:r>
              <a:rPr lang="en-US" b="1" dirty="0" err="1">
                <a:solidFill>
                  <a:srgbClr val="FF0080"/>
                </a:solidFill>
              </a:rPr>
              <a:t>belleza</a:t>
            </a:r>
            <a:r>
              <a:rPr lang="en-US" b="1" dirty="0">
                <a:solidFill>
                  <a:srgbClr val="FF0080"/>
                </a:solidFill>
              </a:rPr>
              <a:t> exterior </a:t>
            </a:r>
            <a:r>
              <a:rPr lang="en-US" b="1" dirty="0" err="1">
                <a:solidFill>
                  <a:srgbClr val="FF0080"/>
                </a:solidFill>
              </a:rPr>
              <a:t>es</a:t>
            </a:r>
            <a:r>
              <a:rPr lang="en-US" b="1" dirty="0">
                <a:solidFill>
                  <a:srgbClr val="FF0080"/>
                </a:solidFill>
              </a:rPr>
              <a:t> </a:t>
            </a:r>
            <a:r>
              <a:rPr lang="en-US" b="1" dirty="0" smtClean="0">
                <a:solidFill>
                  <a:srgbClr val="FF0080"/>
                </a:solidFill>
              </a:rPr>
              <a:t>“</a:t>
            </a:r>
            <a:r>
              <a:rPr lang="en-US" b="1" dirty="0" err="1" smtClean="0">
                <a:solidFill>
                  <a:srgbClr val="FF0080"/>
                </a:solidFill>
              </a:rPr>
              <a:t>engañosa</a:t>
            </a:r>
            <a:r>
              <a:rPr lang="en-US" b="1" dirty="0" smtClean="0">
                <a:solidFill>
                  <a:srgbClr val="FF0080"/>
                </a:solidFill>
              </a:rPr>
              <a:t>”. </a:t>
            </a:r>
            <a:r>
              <a:rPr lang="en-US" dirty="0"/>
              <a:t>El </a:t>
            </a:r>
            <a:r>
              <a:rPr lang="en-US" dirty="0" err="1"/>
              <a:t>término</a:t>
            </a:r>
            <a:r>
              <a:rPr lang="en-US" dirty="0"/>
              <a:t> </a:t>
            </a:r>
            <a:r>
              <a:rPr lang="en-US" dirty="0" err="1"/>
              <a:t>hebreo</a:t>
            </a:r>
            <a:r>
              <a:rPr lang="en-US" dirty="0"/>
              <a:t> se </a:t>
            </a:r>
            <a:r>
              <a:rPr lang="en-US" dirty="0" err="1"/>
              <a:t>refiere</a:t>
            </a:r>
            <a:r>
              <a:rPr lang="en-US" dirty="0"/>
              <a:t> a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encandila</a:t>
            </a:r>
            <a:r>
              <a:rPr lang="en-US" dirty="0"/>
              <a:t> y </a:t>
            </a:r>
            <a:r>
              <a:rPr lang="en-US" dirty="0" err="1"/>
              <a:t>luego</a:t>
            </a:r>
            <a:r>
              <a:rPr lang="en-US" dirty="0"/>
              <a:t> </a:t>
            </a:r>
            <a:r>
              <a:rPr lang="en-US" dirty="0" err="1"/>
              <a:t>decepciona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s-ES_tradnl" b="1" dirty="0" smtClean="0"/>
              <a:t>1 Samuel 16:7</a:t>
            </a:r>
            <a:r>
              <a:rPr lang="es-ES_tradnl" b="1" dirty="0"/>
              <a:t> </a:t>
            </a:r>
            <a:r>
              <a:rPr lang="es-ES_tradnl" dirty="0"/>
              <a:t>Y Jehová respondió a Samuel: No mires a su parecer, ni a lo grande de su estatura, porque yo lo desecho; </a:t>
            </a:r>
            <a:r>
              <a:rPr lang="es-ES_tradnl" b="1" i="1" dirty="0">
                <a:solidFill>
                  <a:srgbClr val="FF0080"/>
                </a:solidFill>
              </a:rPr>
              <a:t>porque Jehová no mira lo que mira el hombre; pues el hombre mira lo que está delante de sus ojos, pero Jehová mira el corazón</a:t>
            </a:r>
            <a:r>
              <a:rPr lang="es-ES_tradnl" b="1" i="1" dirty="0" smtClean="0">
                <a:solidFill>
                  <a:srgbClr val="FF0080"/>
                </a:solidFill>
              </a:rPr>
              <a:t>.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n-US" dirty="0" err="1" smtClean="0"/>
              <a:t>Actrices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modelos</a:t>
            </a:r>
            <a:r>
              <a:rPr lang="en-US" dirty="0"/>
              <a:t> </a:t>
            </a:r>
            <a:r>
              <a:rPr lang="en-US" dirty="0" err="1"/>
              <a:t>hermosas</a:t>
            </a:r>
            <a:r>
              <a:rPr lang="en-US" dirty="0"/>
              <a:t> son </a:t>
            </a:r>
            <a:r>
              <a:rPr lang="en-US" dirty="0" err="1"/>
              <a:t>conocidas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matrimonios</a:t>
            </a:r>
            <a:r>
              <a:rPr lang="en-US" dirty="0"/>
              <a:t> </a:t>
            </a:r>
            <a:r>
              <a:rPr lang="en-US" dirty="0" err="1"/>
              <a:t>destrozados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los </a:t>
            </a:r>
            <a:r>
              <a:rPr lang="en-US" dirty="0" err="1"/>
              <a:t>abusos</a:t>
            </a:r>
            <a:r>
              <a:rPr lang="en-US" dirty="0"/>
              <a:t>,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personales</a:t>
            </a:r>
            <a:r>
              <a:rPr lang="en-US" dirty="0"/>
              <a:t>, etc.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indica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bajo</a:t>
            </a:r>
            <a:r>
              <a:rPr lang="en-US" dirty="0"/>
              <a:t> la </a:t>
            </a:r>
            <a:r>
              <a:rPr lang="en-US" dirty="0" err="1"/>
              <a:t>corteza</a:t>
            </a:r>
            <a:r>
              <a:rPr lang="en-US" dirty="0"/>
              <a:t> exterior vive </a:t>
            </a:r>
            <a:r>
              <a:rPr lang="en-US" dirty="0" err="1"/>
              <a:t>una</a:t>
            </a:r>
            <a:r>
              <a:rPr lang="en-US" dirty="0"/>
              <a:t> persona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pecadora</a:t>
            </a:r>
            <a:r>
              <a:rPr lang="en-US" dirty="0"/>
              <a:t> y </a:t>
            </a:r>
            <a:r>
              <a:rPr lang="en-US" dirty="0" err="1"/>
              <a:t>angustiada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necesita</a:t>
            </a:r>
            <a:r>
              <a:rPr lang="en-US" dirty="0"/>
              <a:t> de la </a:t>
            </a:r>
            <a:r>
              <a:rPr lang="en-US" dirty="0" err="1"/>
              <a:t>gracia</a:t>
            </a:r>
            <a:r>
              <a:rPr lang="en-US" dirty="0"/>
              <a:t> </a:t>
            </a:r>
            <a:r>
              <a:rPr lang="en-US" dirty="0" err="1"/>
              <a:t>transformadora</a:t>
            </a:r>
            <a:r>
              <a:rPr lang="en-US" dirty="0"/>
              <a:t> de Dios.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534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Mujer Virtuosa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202"/>
            <a:ext cx="8229600" cy="524578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8000"/>
                </a:solidFill>
              </a:rPr>
              <a:t>La </a:t>
            </a:r>
            <a:r>
              <a:rPr lang="en-US" b="1" dirty="0" err="1">
                <a:solidFill>
                  <a:srgbClr val="008000"/>
                </a:solidFill>
              </a:rPr>
              <a:t>belleza</a:t>
            </a:r>
            <a:r>
              <a:rPr lang="en-US" b="1" dirty="0">
                <a:solidFill>
                  <a:srgbClr val="008000"/>
                </a:solidFill>
              </a:rPr>
              <a:t> exterior </a:t>
            </a:r>
            <a:r>
              <a:rPr lang="en-US" b="1" dirty="0" err="1">
                <a:solidFill>
                  <a:srgbClr val="008000"/>
                </a:solidFill>
              </a:rPr>
              <a:t>es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vana</a:t>
            </a:r>
            <a:r>
              <a:rPr lang="en-US" b="1" dirty="0">
                <a:solidFill>
                  <a:srgbClr val="008000"/>
                </a:solidFill>
              </a:rPr>
              <a:t>. </a:t>
            </a:r>
            <a:r>
              <a:rPr lang="en-US" dirty="0"/>
              <a:t>“</a:t>
            </a:r>
            <a:r>
              <a:rPr lang="en-US" dirty="0" err="1"/>
              <a:t>Vano</a:t>
            </a:r>
            <a:r>
              <a:rPr lang="en-US" dirty="0"/>
              <a:t>” describe </a:t>
            </a:r>
            <a:r>
              <a:rPr lang="en-US" dirty="0" smtClean="0"/>
              <a:t>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tiende</a:t>
            </a:r>
            <a:r>
              <a:rPr lang="en-US" dirty="0"/>
              <a:t> a </a:t>
            </a:r>
            <a:r>
              <a:rPr lang="en-US" dirty="0" err="1"/>
              <a:t>esfumarse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el </a:t>
            </a:r>
            <a:r>
              <a:rPr lang="en-US" dirty="0" smtClean="0"/>
              <a:t>vapor. </a:t>
            </a:r>
          </a:p>
          <a:p>
            <a:pPr marL="0" indent="0" algn="just">
              <a:buNone/>
            </a:pPr>
            <a:r>
              <a:rPr lang="en-US" b="1" i="1" dirty="0" smtClean="0">
                <a:solidFill>
                  <a:srgbClr val="FF0080"/>
                </a:solidFill>
              </a:rPr>
              <a:t>Se </a:t>
            </a:r>
            <a:r>
              <a:rPr lang="en-US" b="1" i="1" dirty="0" err="1">
                <a:solidFill>
                  <a:srgbClr val="FF0080"/>
                </a:solidFill>
              </a:rPr>
              <a:t>usa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para</a:t>
            </a:r>
            <a:r>
              <a:rPr lang="en-US" b="1" i="1" dirty="0">
                <a:solidFill>
                  <a:srgbClr val="FF0080"/>
                </a:solidFill>
              </a:rPr>
              <a:t> lo </a:t>
            </a:r>
            <a:r>
              <a:rPr lang="en-US" b="1" i="1" dirty="0" err="1">
                <a:solidFill>
                  <a:srgbClr val="FF0080"/>
                </a:solidFill>
              </a:rPr>
              <a:t>que</a:t>
            </a:r>
            <a:r>
              <a:rPr lang="en-US" b="1" i="1" dirty="0">
                <a:solidFill>
                  <a:srgbClr val="FF0080"/>
                </a:solidFill>
              </a:rPr>
              <a:t> pronto se </a:t>
            </a:r>
            <a:r>
              <a:rPr lang="en-US" b="1" i="1" dirty="0" err="1">
                <a:solidFill>
                  <a:srgbClr val="FF0080"/>
                </a:solidFill>
              </a:rPr>
              <a:t>desvanece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como</a:t>
            </a:r>
            <a:r>
              <a:rPr lang="en-US" b="1" i="1" dirty="0">
                <a:solidFill>
                  <a:srgbClr val="FF0080"/>
                </a:solidFill>
              </a:rPr>
              <a:t> el vapor, </a:t>
            </a:r>
            <a:r>
              <a:rPr lang="en-US" b="1" i="1" dirty="0" err="1">
                <a:solidFill>
                  <a:srgbClr val="FF0080"/>
                </a:solidFill>
              </a:rPr>
              <a:t>como</a:t>
            </a:r>
            <a:r>
              <a:rPr lang="en-US" b="1" i="1" dirty="0">
                <a:solidFill>
                  <a:srgbClr val="FF0080"/>
                </a:solidFill>
              </a:rPr>
              <a:t> el </a:t>
            </a:r>
            <a:r>
              <a:rPr lang="en-US" b="1" i="1" dirty="0" err="1">
                <a:solidFill>
                  <a:srgbClr val="FF0080"/>
                </a:solidFill>
              </a:rPr>
              <a:t>hálito</a:t>
            </a:r>
            <a:r>
              <a:rPr lang="en-US" b="1" i="1" dirty="0">
                <a:solidFill>
                  <a:srgbClr val="FF0080"/>
                </a:solidFill>
              </a:rPr>
              <a:t> o </a:t>
            </a:r>
            <a:r>
              <a:rPr lang="en-US" b="1" i="1" dirty="0" err="1">
                <a:solidFill>
                  <a:srgbClr val="FF0080"/>
                </a:solidFill>
              </a:rPr>
              <a:t>una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burbuja</a:t>
            </a:r>
            <a:r>
              <a:rPr lang="en-US" b="1" i="1" dirty="0">
                <a:solidFill>
                  <a:srgbClr val="FF0080"/>
                </a:solidFill>
              </a:rPr>
              <a:t>. </a:t>
            </a:r>
            <a:endParaRPr lang="en-US" b="1" i="1" dirty="0" smtClean="0">
              <a:solidFill>
                <a:srgbClr val="FF0080"/>
              </a:solidFill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Se </a:t>
            </a:r>
            <a:r>
              <a:rPr lang="en-US" dirty="0" err="1"/>
              <a:t>usa</a:t>
            </a:r>
            <a:r>
              <a:rPr lang="en-US" dirty="0"/>
              <a:t> en el </a:t>
            </a:r>
            <a:r>
              <a:rPr lang="en-US" dirty="0" err="1"/>
              <a:t>Salmo</a:t>
            </a:r>
            <a:r>
              <a:rPr lang="en-US" dirty="0"/>
              <a:t> 39:5,11, “</a:t>
            </a:r>
            <a:r>
              <a:rPr lang="en-US" dirty="0" err="1"/>
              <a:t>Ciertamente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completa</a:t>
            </a:r>
            <a:r>
              <a:rPr lang="en-US" dirty="0"/>
              <a:t> </a:t>
            </a:r>
            <a:r>
              <a:rPr lang="en-US" dirty="0" err="1"/>
              <a:t>vanidad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hombre </a:t>
            </a:r>
            <a:r>
              <a:rPr lang="en-US" dirty="0" err="1"/>
              <a:t>que</a:t>
            </a:r>
            <a:r>
              <a:rPr lang="en-US" dirty="0"/>
              <a:t> vive.</a:t>
            </a:r>
            <a:r>
              <a:rPr lang="en-US" dirty="0" smtClean="0"/>
              <a:t>”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palabra</a:t>
            </a:r>
            <a:r>
              <a:rPr lang="en-US" dirty="0"/>
              <a:t> clave del </a:t>
            </a:r>
            <a:r>
              <a:rPr lang="en-US" dirty="0" err="1"/>
              <a:t>libro</a:t>
            </a:r>
            <a:r>
              <a:rPr lang="en-US" dirty="0"/>
              <a:t> de </a:t>
            </a:r>
            <a:r>
              <a:rPr lang="en-US" dirty="0" err="1"/>
              <a:t>Eclesiastés</a:t>
            </a:r>
            <a:r>
              <a:rPr lang="en-US" dirty="0"/>
              <a:t> y se </a:t>
            </a:r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describir</a:t>
            </a:r>
            <a:r>
              <a:rPr lang="en-US" dirty="0"/>
              <a:t> la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significado</a:t>
            </a:r>
            <a:r>
              <a:rPr lang="en-US" dirty="0"/>
              <a:t> y el </a:t>
            </a:r>
            <a:r>
              <a:rPr lang="en-US" dirty="0" err="1"/>
              <a:t>vacio</a:t>
            </a:r>
            <a:r>
              <a:rPr lang="en-US" dirty="0"/>
              <a:t> de la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bajo</a:t>
            </a:r>
            <a:r>
              <a:rPr lang="en-US" dirty="0"/>
              <a:t> el sol </a:t>
            </a:r>
            <a:r>
              <a:rPr lang="en-US" dirty="0" err="1"/>
              <a:t>separada</a:t>
            </a:r>
            <a:r>
              <a:rPr lang="en-US" dirty="0"/>
              <a:t> de </a:t>
            </a:r>
            <a:r>
              <a:rPr lang="en-US" dirty="0" smtClean="0"/>
              <a:t>Dios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/>
              <a:t>(“</a:t>
            </a:r>
            <a:r>
              <a:rPr lang="en-US" dirty="0" err="1"/>
              <a:t>vanidad</a:t>
            </a:r>
            <a:r>
              <a:rPr lang="en-US" dirty="0"/>
              <a:t>” se </a:t>
            </a:r>
            <a:r>
              <a:rPr lang="en-US" dirty="0" err="1"/>
              <a:t>usa</a:t>
            </a:r>
            <a:r>
              <a:rPr lang="en-US" dirty="0"/>
              <a:t> 31 </a:t>
            </a:r>
            <a:r>
              <a:rPr lang="en-US" dirty="0" err="1"/>
              <a:t>veces</a:t>
            </a:r>
            <a:r>
              <a:rPr lang="en-US" dirty="0"/>
              <a:t> en </a:t>
            </a:r>
            <a:r>
              <a:rPr lang="en-US" dirty="0" err="1"/>
              <a:t>Eclesiastés</a:t>
            </a:r>
            <a:r>
              <a:rPr lang="en-US" dirty="0"/>
              <a:t>).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530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8 de Marzo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La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celebración</a:t>
            </a:r>
            <a:r>
              <a:rPr lang="en-US" dirty="0" smtClean="0"/>
              <a:t> del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de la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Trabajadora</a:t>
            </a:r>
            <a:r>
              <a:rPr lang="en-US" dirty="0" smtClean="0"/>
              <a:t> </a:t>
            </a:r>
            <a:r>
              <a:rPr lang="en-US" dirty="0" err="1" smtClean="0"/>
              <a:t>tuvo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el 19 de </a:t>
            </a:r>
            <a:r>
              <a:rPr lang="en-US" dirty="0" err="1" smtClean="0"/>
              <a:t>marzo</a:t>
            </a:r>
            <a:r>
              <a:rPr lang="en-US" dirty="0" smtClean="0"/>
              <a:t> de 1911 en </a:t>
            </a:r>
            <a:r>
              <a:rPr lang="en-US" dirty="0" err="1" smtClean="0"/>
              <a:t>Alemania</a:t>
            </a:r>
            <a:r>
              <a:rPr lang="en-US" dirty="0" smtClean="0"/>
              <a:t>, Austria, </a:t>
            </a:r>
            <a:r>
              <a:rPr lang="en-US" dirty="0" err="1" smtClean="0"/>
              <a:t>Dinamarca</a:t>
            </a:r>
            <a:r>
              <a:rPr lang="en-US" dirty="0" smtClean="0"/>
              <a:t> y </a:t>
            </a:r>
            <a:r>
              <a:rPr lang="en-US" dirty="0" err="1" smtClean="0"/>
              <a:t>Suiza</a:t>
            </a:r>
            <a:r>
              <a:rPr lang="en-US" dirty="0" smtClean="0"/>
              <a:t>,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conmemoración</a:t>
            </a:r>
            <a:r>
              <a:rPr lang="en-US" dirty="0" smtClean="0"/>
              <a:t> se ha </a:t>
            </a:r>
            <a:r>
              <a:rPr lang="en-US" dirty="0" err="1" smtClean="0"/>
              <a:t>venido</a:t>
            </a:r>
            <a:r>
              <a:rPr lang="en-US" dirty="0" smtClean="0"/>
              <a:t> </a:t>
            </a:r>
            <a:r>
              <a:rPr lang="en-US" dirty="0" err="1" smtClean="0"/>
              <a:t>extendiendo</a:t>
            </a:r>
            <a:r>
              <a:rPr lang="en-US" dirty="0" smtClean="0"/>
              <a:t>,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entonces</a:t>
            </a:r>
            <a:r>
              <a:rPr lang="en-US" dirty="0" smtClean="0"/>
              <a:t>, a </a:t>
            </a:r>
            <a:r>
              <a:rPr lang="en-US" dirty="0" err="1" smtClean="0"/>
              <a:t>numerosos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r>
              <a:rPr lang="en-US" dirty="0" smtClean="0"/>
              <a:t>.</a:t>
            </a:r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51" y="4983658"/>
            <a:ext cx="1749449" cy="17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7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202"/>
            <a:ext cx="8229600" cy="524578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La </a:t>
            </a:r>
            <a:r>
              <a:rPr lang="en-US" dirty="0" err="1" smtClean="0"/>
              <a:t>belleza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don de Dios,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bello,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debemos</a:t>
            </a:r>
            <a:r>
              <a:rPr lang="en-US" dirty="0" smtClean="0"/>
              <a:t> </a:t>
            </a:r>
            <a:r>
              <a:rPr lang="en-US" dirty="0" err="1" smtClean="0"/>
              <a:t>considerar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belleza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perdura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externa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La </a:t>
            </a:r>
            <a:r>
              <a:rPr lang="en-US" dirty="0" err="1"/>
              <a:t>belleza</a:t>
            </a:r>
            <a:r>
              <a:rPr lang="en-US" dirty="0"/>
              <a:t> </a:t>
            </a:r>
            <a:r>
              <a:rPr lang="en-US" dirty="0" err="1"/>
              <a:t>externa</a:t>
            </a:r>
            <a:r>
              <a:rPr lang="en-US" dirty="0"/>
              <a:t> no </a:t>
            </a:r>
            <a:r>
              <a:rPr lang="en-US" dirty="0" err="1"/>
              <a:t>dura</a:t>
            </a:r>
            <a:r>
              <a:rPr lang="en-US" dirty="0"/>
              <a:t> mucho. Hoy </a:t>
            </a:r>
            <a:r>
              <a:rPr lang="en-US" dirty="0" err="1"/>
              <a:t>es</a:t>
            </a:r>
            <a:r>
              <a:rPr lang="en-US" dirty="0"/>
              <a:t> y </a:t>
            </a:r>
            <a:r>
              <a:rPr lang="en-US" dirty="0" err="1"/>
              <a:t>mañana</a:t>
            </a:r>
            <a:r>
              <a:rPr lang="en-US" dirty="0"/>
              <a:t> se ha </a:t>
            </a:r>
            <a:r>
              <a:rPr lang="en-US" dirty="0" err="1"/>
              <a:t>esfumado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/>
              <a:t>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vencera</a:t>
            </a:r>
            <a:r>
              <a:rPr lang="en-US" dirty="0"/>
              <a:t>́ y </a:t>
            </a:r>
            <a:r>
              <a:rPr lang="en-US" dirty="0" err="1"/>
              <a:t>toda</a:t>
            </a:r>
            <a:r>
              <a:rPr lang="en-US" dirty="0"/>
              <a:t> la </a:t>
            </a:r>
            <a:r>
              <a:rPr lang="en-US" dirty="0" err="1"/>
              <a:t>humanidad</a:t>
            </a:r>
            <a:r>
              <a:rPr lang="en-US" dirty="0"/>
              <a:t> se </a:t>
            </a:r>
            <a:r>
              <a:rPr lang="en-US" dirty="0" err="1"/>
              <a:t>deteriorara</a:t>
            </a:r>
            <a:r>
              <a:rPr lang="en-US" dirty="0"/>
              <a:t>́ </a:t>
            </a:r>
            <a:r>
              <a:rPr lang="en-US" dirty="0" err="1"/>
              <a:t>finalmente</a:t>
            </a:r>
            <a:r>
              <a:rPr lang="en-US" dirty="0"/>
              <a:t> y </a:t>
            </a:r>
            <a:r>
              <a:rPr lang="en-US" dirty="0" err="1"/>
              <a:t>llegara</a:t>
            </a:r>
            <a:r>
              <a:rPr lang="en-US" dirty="0"/>
              <a:t>́ 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polvo</a:t>
            </a:r>
            <a:r>
              <a:rPr lang="en-US" dirty="0"/>
              <a:t> </a:t>
            </a: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4649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pic>
        <p:nvPicPr>
          <p:cNvPr id="3" name="Picture 2" descr="Kathleen tur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571500"/>
            <a:ext cx="787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0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Mujer Virtuosa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202"/>
            <a:ext cx="8229600" cy="524578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 smtClean="0"/>
              <a:t>La </a:t>
            </a:r>
            <a:r>
              <a:rPr lang="en-US" b="1" dirty="0" err="1" smtClean="0"/>
              <a:t>mujer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teme</a:t>
            </a:r>
            <a:r>
              <a:rPr lang="en-US" b="1" dirty="0" smtClean="0"/>
              <a:t> a </a:t>
            </a:r>
            <a:r>
              <a:rPr lang="en-US" b="1" dirty="0" err="1" smtClean="0"/>
              <a:t>Jehová</a:t>
            </a:r>
            <a:r>
              <a:rPr lang="en-US" b="1" dirty="0" smtClean="0"/>
              <a:t>, </a:t>
            </a:r>
            <a:r>
              <a:rPr lang="en-US" b="1" dirty="0" err="1" smtClean="0"/>
              <a:t>ésa</a:t>
            </a:r>
            <a:r>
              <a:rPr lang="en-US" b="1" dirty="0" smtClean="0"/>
              <a:t> </a:t>
            </a:r>
            <a:r>
              <a:rPr lang="en-US" b="1" dirty="0" err="1" smtClean="0"/>
              <a:t>será</a:t>
            </a:r>
            <a:r>
              <a:rPr lang="en-US" b="1" dirty="0" smtClean="0"/>
              <a:t> </a:t>
            </a:r>
            <a:r>
              <a:rPr lang="en-US" b="1" dirty="0" err="1" smtClean="0"/>
              <a:t>alabada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La </a:t>
            </a:r>
            <a:r>
              <a:rPr lang="en-US" dirty="0" err="1"/>
              <a:t>belleza</a:t>
            </a:r>
            <a:r>
              <a:rPr lang="en-US" dirty="0"/>
              <a:t> interior </a:t>
            </a:r>
            <a:r>
              <a:rPr lang="en-US" dirty="0" err="1"/>
              <a:t>viene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recta </a:t>
            </a:r>
            <a:r>
              <a:rPr lang="en-US" dirty="0" err="1"/>
              <a:t>relación</a:t>
            </a:r>
            <a:r>
              <a:rPr lang="en-US" dirty="0"/>
              <a:t> con el </a:t>
            </a:r>
            <a:r>
              <a:rPr lang="en-US" dirty="0" err="1"/>
              <a:t>Señor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belleza</a:t>
            </a:r>
            <a:r>
              <a:rPr lang="en-US" dirty="0"/>
              <a:t> </a:t>
            </a:r>
            <a:r>
              <a:rPr lang="en-US" dirty="0" err="1"/>
              <a:t>verdadera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imposible</a:t>
            </a:r>
            <a:r>
              <a:rPr lang="en-US" dirty="0"/>
              <a:t> sin el </a:t>
            </a:r>
            <a:r>
              <a:rPr lang="en-US" dirty="0" err="1"/>
              <a:t>temor</a:t>
            </a:r>
            <a:r>
              <a:rPr lang="en-US" dirty="0"/>
              <a:t> del </a:t>
            </a:r>
            <a:r>
              <a:rPr lang="en-US" dirty="0" err="1"/>
              <a:t>Señor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 err="1"/>
              <a:t>Cuando</a:t>
            </a:r>
            <a:r>
              <a:rPr lang="en-US" dirty="0"/>
              <a:t> el </a:t>
            </a:r>
            <a:r>
              <a:rPr lang="en-US" dirty="0" err="1"/>
              <a:t>Señor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entronizado</a:t>
            </a:r>
            <a:r>
              <a:rPr lang="en-US" dirty="0"/>
              <a:t> en el </a:t>
            </a:r>
            <a:r>
              <a:rPr lang="en-US" dirty="0" err="1"/>
              <a:t>corazón</a:t>
            </a:r>
            <a:r>
              <a:rPr lang="en-US" dirty="0"/>
              <a:t>, Su </a:t>
            </a:r>
            <a:r>
              <a:rPr lang="en-US" dirty="0" err="1"/>
              <a:t>gloria</a:t>
            </a:r>
            <a:r>
              <a:rPr lang="en-US" dirty="0"/>
              <a:t> se </a:t>
            </a:r>
            <a:r>
              <a:rPr lang="en-US" dirty="0" err="1"/>
              <a:t>reflejara</a:t>
            </a:r>
            <a:r>
              <a:rPr lang="en-US" dirty="0"/>
              <a:t>́ en el exterior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b="1" i="1" dirty="0">
                <a:solidFill>
                  <a:srgbClr val="FF0080"/>
                </a:solidFill>
              </a:rPr>
              <a:t>“Sea la </a:t>
            </a:r>
            <a:r>
              <a:rPr lang="en-US" b="1" i="1" dirty="0" err="1">
                <a:solidFill>
                  <a:srgbClr val="FF0080"/>
                </a:solidFill>
              </a:rPr>
              <a:t>luz</a:t>
            </a:r>
            <a:r>
              <a:rPr lang="en-US" b="1" i="1" dirty="0">
                <a:solidFill>
                  <a:srgbClr val="FF0080"/>
                </a:solidFill>
              </a:rPr>
              <a:t> de </a:t>
            </a:r>
            <a:r>
              <a:rPr lang="en-US" b="1" i="1" dirty="0" err="1">
                <a:solidFill>
                  <a:srgbClr val="FF0080"/>
                </a:solidFill>
              </a:rPr>
              <a:t>Jehova</a:t>
            </a:r>
            <a:r>
              <a:rPr lang="en-US" b="1" i="1" dirty="0">
                <a:solidFill>
                  <a:srgbClr val="FF0080"/>
                </a:solidFill>
              </a:rPr>
              <a:t>́ </a:t>
            </a:r>
            <a:r>
              <a:rPr lang="en-US" b="1" i="1" dirty="0" err="1">
                <a:solidFill>
                  <a:srgbClr val="FF0080"/>
                </a:solidFill>
              </a:rPr>
              <a:t>nuestro</a:t>
            </a:r>
            <a:r>
              <a:rPr lang="en-US" b="1" i="1" dirty="0">
                <a:solidFill>
                  <a:srgbClr val="FF0080"/>
                </a:solidFill>
              </a:rPr>
              <a:t> Dios </a:t>
            </a:r>
            <a:r>
              <a:rPr lang="en-US" b="1" i="1" dirty="0" err="1">
                <a:solidFill>
                  <a:srgbClr val="FF0080"/>
                </a:solidFill>
              </a:rPr>
              <a:t>sobre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nosotros</a:t>
            </a:r>
            <a:r>
              <a:rPr lang="en-US" b="1" i="1" dirty="0">
                <a:solidFill>
                  <a:srgbClr val="FF0080"/>
                </a:solidFill>
              </a:rPr>
              <a:t>, y la </a:t>
            </a:r>
            <a:r>
              <a:rPr lang="en-US" b="1" i="1" dirty="0" err="1">
                <a:solidFill>
                  <a:srgbClr val="FF0080"/>
                </a:solidFill>
              </a:rPr>
              <a:t>obra</a:t>
            </a:r>
            <a:r>
              <a:rPr lang="en-US" b="1" i="1" dirty="0">
                <a:solidFill>
                  <a:srgbClr val="FF0080"/>
                </a:solidFill>
              </a:rPr>
              <a:t> de </a:t>
            </a:r>
            <a:r>
              <a:rPr lang="en-US" b="1" i="1" dirty="0" err="1">
                <a:solidFill>
                  <a:srgbClr val="FF0080"/>
                </a:solidFill>
              </a:rPr>
              <a:t>nuestras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manos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confirma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sobre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nosotros</a:t>
            </a:r>
            <a:r>
              <a:rPr lang="en-US" b="1" i="1" dirty="0">
                <a:solidFill>
                  <a:srgbClr val="FF0080"/>
                </a:solidFill>
              </a:rPr>
              <a:t>; </a:t>
            </a:r>
            <a:r>
              <a:rPr lang="en-US" b="1" i="1" dirty="0" err="1" smtClean="0">
                <a:solidFill>
                  <a:srgbClr val="FF0080"/>
                </a:solidFill>
              </a:rPr>
              <a:t>si</a:t>
            </a:r>
            <a:r>
              <a:rPr lang="en-US" b="1" i="1" dirty="0">
                <a:solidFill>
                  <a:srgbClr val="FF0080"/>
                </a:solidFill>
              </a:rPr>
              <a:t>,</a:t>
            </a:r>
            <a:r>
              <a:rPr lang="en-US" b="1" i="1" dirty="0" smtClean="0">
                <a:solidFill>
                  <a:srgbClr val="FF0080"/>
                </a:solidFill>
              </a:rPr>
              <a:t> </a:t>
            </a:r>
            <a:r>
              <a:rPr lang="en-US" b="1" i="1" dirty="0">
                <a:solidFill>
                  <a:srgbClr val="FF0080"/>
                </a:solidFill>
              </a:rPr>
              <a:t>la </a:t>
            </a:r>
            <a:r>
              <a:rPr lang="en-US" b="1" i="1" dirty="0" err="1">
                <a:solidFill>
                  <a:srgbClr val="FF0080"/>
                </a:solidFill>
              </a:rPr>
              <a:t>obra</a:t>
            </a:r>
            <a:r>
              <a:rPr lang="en-US" b="1" i="1" dirty="0">
                <a:solidFill>
                  <a:srgbClr val="FF0080"/>
                </a:solidFill>
              </a:rPr>
              <a:t> de </a:t>
            </a:r>
            <a:r>
              <a:rPr lang="en-US" b="1" i="1" dirty="0" err="1">
                <a:solidFill>
                  <a:srgbClr val="FF0080"/>
                </a:solidFill>
              </a:rPr>
              <a:t>nuestras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manos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confirma</a:t>
            </a:r>
            <a:r>
              <a:rPr lang="en-US" b="1" i="1" dirty="0">
                <a:solidFill>
                  <a:srgbClr val="FF0080"/>
                </a:solidFill>
              </a:rPr>
              <a:t>” </a:t>
            </a:r>
            <a:r>
              <a:rPr lang="en-US" dirty="0"/>
              <a:t>(</a:t>
            </a:r>
            <a:r>
              <a:rPr lang="en-US" dirty="0" err="1"/>
              <a:t>Salmo</a:t>
            </a:r>
            <a:r>
              <a:rPr lang="en-US" dirty="0"/>
              <a:t> 90:17).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2943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Mujer Virtuosa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202"/>
            <a:ext cx="8229600" cy="524578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dirty="0" smtClean="0"/>
              <a:t>La </a:t>
            </a:r>
            <a:r>
              <a:rPr lang="en-US" b="1" dirty="0" err="1" smtClean="0"/>
              <a:t>mujer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teme</a:t>
            </a:r>
            <a:r>
              <a:rPr lang="en-US" b="1" dirty="0" smtClean="0"/>
              <a:t> a </a:t>
            </a:r>
            <a:r>
              <a:rPr lang="en-US" b="1" dirty="0" err="1" smtClean="0"/>
              <a:t>Jehová</a:t>
            </a:r>
            <a:r>
              <a:rPr lang="en-US" b="1" dirty="0" smtClean="0"/>
              <a:t>, </a:t>
            </a:r>
            <a:r>
              <a:rPr lang="en-US" b="1" dirty="0" err="1" smtClean="0"/>
              <a:t>ésa</a:t>
            </a:r>
            <a:r>
              <a:rPr lang="en-US" b="1" dirty="0" smtClean="0"/>
              <a:t> </a:t>
            </a:r>
            <a:r>
              <a:rPr lang="en-US" b="1" dirty="0" err="1" smtClean="0"/>
              <a:t>será</a:t>
            </a:r>
            <a:r>
              <a:rPr lang="en-US" b="1" dirty="0" smtClean="0"/>
              <a:t> </a:t>
            </a:r>
            <a:r>
              <a:rPr lang="en-US" b="1" dirty="0" err="1" smtClean="0"/>
              <a:t>alabada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i="1" dirty="0" smtClean="0">
                <a:solidFill>
                  <a:srgbClr val="FF0080"/>
                </a:solidFill>
              </a:rPr>
              <a:t>Un </a:t>
            </a:r>
            <a:r>
              <a:rPr lang="en-US" b="1" i="1" dirty="0" err="1" smtClean="0">
                <a:solidFill>
                  <a:srgbClr val="FF0080"/>
                </a:solidFill>
              </a:rPr>
              <a:t>proverbio</a:t>
            </a:r>
            <a:r>
              <a:rPr lang="en-US" b="1" i="1" dirty="0" smtClean="0">
                <a:solidFill>
                  <a:srgbClr val="FF0080"/>
                </a:solidFill>
              </a:rPr>
              <a:t> </a:t>
            </a:r>
            <a:r>
              <a:rPr lang="en-US" b="1" i="1" dirty="0" err="1" smtClean="0">
                <a:solidFill>
                  <a:srgbClr val="FF0080"/>
                </a:solidFill>
              </a:rPr>
              <a:t>alemán</a:t>
            </a:r>
            <a:r>
              <a:rPr lang="en-US" b="1" i="1" dirty="0" smtClean="0">
                <a:solidFill>
                  <a:srgbClr val="FF0080"/>
                </a:solidFill>
              </a:rPr>
              <a:t> dice, “Toda </a:t>
            </a:r>
            <a:r>
              <a:rPr lang="en-US" b="1" i="1" dirty="0" err="1" smtClean="0">
                <a:solidFill>
                  <a:srgbClr val="FF0080"/>
                </a:solidFill>
              </a:rPr>
              <a:t>mujer</a:t>
            </a:r>
            <a:r>
              <a:rPr lang="en-US" b="1" i="1" dirty="0" smtClean="0">
                <a:solidFill>
                  <a:srgbClr val="FF0080"/>
                </a:solidFill>
              </a:rPr>
              <a:t> </a:t>
            </a:r>
            <a:r>
              <a:rPr lang="en-US" b="1" i="1" dirty="0" err="1" smtClean="0">
                <a:solidFill>
                  <a:srgbClr val="FF0080"/>
                </a:solidFill>
              </a:rPr>
              <a:t>prefiera</a:t>
            </a:r>
            <a:r>
              <a:rPr lang="en-US" b="1" i="1" dirty="0" smtClean="0">
                <a:solidFill>
                  <a:srgbClr val="FF0080"/>
                </a:solidFill>
              </a:rPr>
              <a:t> </a:t>
            </a:r>
            <a:r>
              <a:rPr lang="en-US" b="1" i="1" dirty="0" err="1" smtClean="0">
                <a:solidFill>
                  <a:srgbClr val="FF0080"/>
                </a:solidFill>
              </a:rPr>
              <a:t>ser</a:t>
            </a:r>
            <a:r>
              <a:rPr lang="en-US" b="1" i="1" dirty="0" smtClean="0">
                <a:solidFill>
                  <a:srgbClr val="FF0080"/>
                </a:solidFill>
              </a:rPr>
              <a:t> </a:t>
            </a:r>
            <a:r>
              <a:rPr lang="en-US" b="1" i="1" dirty="0" err="1" smtClean="0">
                <a:solidFill>
                  <a:srgbClr val="FF0080"/>
                </a:solidFill>
              </a:rPr>
              <a:t>bella</a:t>
            </a:r>
            <a:r>
              <a:rPr lang="en-US" b="1" i="1" dirty="0" smtClean="0">
                <a:solidFill>
                  <a:srgbClr val="FF0080"/>
                </a:solidFill>
              </a:rPr>
              <a:t> antes </a:t>
            </a:r>
            <a:r>
              <a:rPr lang="en-US" b="1" i="1" dirty="0" err="1" smtClean="0">
                <a:solidFill>
                  <a:srgbClr val="FF0080"/>
                </a:solidFill>
              </a:rPr>
              <a:t>que</a:t>
            </a:r>
            <a:r>
              <a:rPr lang="en-US" b="1" i="1" dirty="0" smtClean="0">
                <a:solidFill>
                  <a:srgbClr val="FF0080"/>
                </a:solidFill>
              </a:rPr>
              <a:t> </a:t>
            </a:r>
            <a:r>
              <a:rPr lang="en-US" b="1" i="1" dirty="0" err="1" smtClean="0">
                <a:solidFill>
                  <a:srgbClr val="FF0080"/>
                </a:solidFill>
              </a:rPr>
              <a:t>buena</a:t>
            </a:r>
            <a:r>
              <a:rPr lang="en-US" b="1" i="1" dirty="0" smtClean="0">
                <a:solidFill>
                  <a:srgbClr val="FF0080"/>
                </a:solidFill>
              </a:rPr>
              <a:t>.” </a:t>
            </a:r>
          </a:p>
          <a:p>
            <a:pPr marL="0" indent="0" algn="just">
              <a:buNone/>
            </a:pPr>
            <a:endParaRPr lang="en-US" b="1" i="1" dirty="0" smtClean="0">
              <a:solidFill>
                <a:srgbClr val="FF0080"/>
              </a:solidFill>
            </a:endParaRPr>
          </a:p>
          <a:p>
            <a:pPr marL="0" indent="0" algn="just">
              <a:buNone/>
            </a:pPr>
            <a:r>
              <a:rPr lang="en-US" dirty="0" smtClean="0"/>
              <a:t>Glenn </a:t>
            </a:r>
            <a:r>
              <a:rPr lang="en-US" dirty="0" err="1" smtClean="0"/>
              <a:t>Conjurske</a:t>
            </a:r>
            <a:r>
              <a:rPr lang="en-US" dirty="0" smtClean="0"/>
              <a:t> </a:t>
            </a:r>
            <a:r>
              <a:rPr lang="en-US" dirty="0" err="1" smtClean="0"/>
              <a:t>comenta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proverbio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sigue</a:t>
            </a:r>
            <a:r>
              <a:rPr lang="en-US" dirty="0" smtClean="0"/>
              <a:t>: </a:t>
            </a:r>
            <a:endParaRPr lang="en-US" dirty="0" smtClean="0">
              <a:effectLst/>
            </a:endParaRPr>
          </a:p>
          <a:p>
            <a:pPr marL="0" indent="0" algn="just">
              <a:buNone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naturaleza</a:t>
            </a:r>
            <a:r>
              <a:rPr lang="en-US" dirty="0" smtClean="0"/>
              <a:t>. 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cierto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mayoría</a:t>
            </a:r>
            <a:r>
              <a:rPr lang="en-US" dirty="0" smtClean="0"/>
              <a:t> de </a:t>
            </a:r>
            <a:r>
              <a:rPr lang="en-US" dirty="0" err="1" smtClean="0"/>
              <a:t>ellas</a:t>
            </a:r>
            <a:r>
              <a:rPr lang="en-US" dirty="0" smtClean="0"/>
              <a:t> </a:t>
            </a:r>
            <a:r>
              <a:rPr lang="en-US" dirty="0" err="1" smtClean="0"/>
              <a:t>sacrifican</a:t>
            </a:r>
            <a:r>
              <a:rPr lang="en-US" dirty="0" smtClean="0"/>
              <a:t> la </a:t>
            </a:r>
            <a:r>
              <a:rPr lang="en-US" dirty="0" err="1" smtClean="0"/>
              <a:t>bondad</a:t>
            </a:r>
            <a:r>
              <a:rPr lang="en-US" dirty="0" smtClean="0"/>
              <a:t> y la </a:t>
            </a:r>
            <a:r>
              <a:rPr lang="en-US" dirty="0" err="1" smtClean="0"/>
              <a:t>piedad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búsqueda</a:t>
            </a:r>
            <a:r>
              <a:rPr lang="en-US" dirty="0" smtClean="0"/>
              <a:t> de la </a:t>
            </a:r>
            <a:r>
              <a:rPr lang="en-US" dirty="0" err="1" smtClean="0"/>
              <a:t>moda</a:t>
            </a:r>
            <a:r>
              <a:rPr lang="en-US" dirty="0" smtClean="0"/>
              <a:t> o lo </a:t>
            </a:r>
            <a:r>
              <a:rPr lang="en-US" dirty="0" err="1" smtClean="0"/>
              <a:t>que</a:t>
            </a:r>
            <a:r>
              <a:rPr lang="en-US" dirty="0" smtClean="0"/>
              <a:t> sea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ellas</a:t>
            </a:r>
            <a:r>
              <a:rPr lang="en-US" dirty="0" smtClean="0"/>
              <a:t> </a:t>
            </a:r>
            <a:r>
              <a:rPr lang="en-US" dirty="0" err="1" smtClean="0"/>
              <a:t>piensan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́ </a:t>
            </a:r>
            <a:r>
              <a:rPr lang="en-US" dirty="0" err="1" smtClean="0"/>
              <a:t>bellas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Sin embargo, la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prefiere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piadosa</a:t>
            </a:r>
            <a:r>
              <a:rPr lang="en-US" dirty="0" smtClean="0"/>
              <a:t> en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dirty="0" err="1" smtClean="0"/>
              <a:t>elegante</a:t>
            </a:r>
            <a:r>
              <a:rPr lang="en-US" dirty="0" smtClean="0"/>
              <a:t>, no </a:t>
            </a:r>
            <a:r>
              <a:rPr lang="en-US" dirty="0" err="1" smtClean="0"/>
              <a:t>sacrifica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belleza</a:t>
            </a:r>
            <a:r>
              <a:rPr lang="en-US" b="1" i="1" dirty="0" smtClean="0">
                <a:solidFill>
                  <a:srgbClr val="FF0080"/>
                </a:solidFill>
              </a:rPr>
              <a:t>. Ella </a:t>
            </a:r>
            <a:r>
              <a:rPr lang="en-US" b="1" i="1" dirty="0" err="1" smtClean="0">
                <a:solidFill>
                  <a:srgbClr val="FF0080"/>
                </a:solidFill>
              </a:rPr>
              <a:t>ganara</a:t>
            </a:r>
            <a:r>
              <a:rPr lang="en-US" b="1" i="1" dirty="0" smtClean="0">
                <a:solidFill>
                  <a:srgbClr val="FF0080"/>
                </a:solidFill>
              </a:rPr>
              <a:t>́ en </a:t>
            </a:r>
            <a:r>
              <a:rPr lang="en-US" b="1" i="1" dirty="0" err="1" smtClean="0">
                <a:solidFill>
                  <a:srgbClr val="FF0080"/>
                </a:solidFill>
              </a:rPr>
              <a:t>belleza</a:t>
            </a:r>
            <a:r>
              <a:rPr lang="en-US" b="1" i="1" dirty="0" smtClean="0">
                <a:solidFill>
                  <a:srgbClr val="FF0080"/>
                </a:solidFill>
              </a:rPr>
              <a:t>, </a:t>
            </a:r>
            <a:r>
              <a:rPr lang="en-US" b="1" i="1" dirty="0" err="1" smtClean="0">
                <a:solidFill>
                  <a:srgbClr val="FF0080"/>
                </a:solidFill>
              </a:rPr>
              <a:t>porque</a:t>
            </a:r>
            <a:r>
              <a:rPr lang="en-US" b="1" i="1" dirty="0" smtClean="0">
                <a:solidFill>
                  <a:srgbClr val="FF0080"/>
                </a:solidFill>
              </a:rPr>
              <a:t> la </a:t>
            </a:r>
            <a:r>
              <a:rPr lang="en-US" b="1" i="1" dirty="0" err="1" smtClean="0">
                <a:solidFill>
                  <a:srgbClr val="FF0080"/>
                </a:solidFill>
              </a:rPr>
              <a:t>belleza</a:t>
            </a:r>
            <a:r>
              <a:rPr lang="en-US" b="1" i="1" dirty="0" smtClean="0">
                <a:solidFill>
                  <a:srgbClr val="FF0080"/>
                </a:solidFill>
              </a:rPr>
              <a:t> del </a:t>
            </a:r>
            <a:r>
              <a:rPr lang="en-US" b="1" i="1" dirty="0" err="1" smtClean="0">
                <a:solidFill>
                  <a:srgbClr val="FF0080"/>
                </a:solidFill>
              </a:rPr>
              <a:t>corazón</a:t>
            </a:r>
            <a:r>
              <a:rPr lang="en-US" b="1" i="1" dirty="0" smtClean="0">
                <a:solidFill>
                  <a:srgbClr val="FF0080"/>
                </a:solidFill>
              </a:rPr>
              <a:t> pone </a:t>
            </a:r>
            <a:r>
              <a:rPr lang="en-US" b="1" i="1" dirty="0" err="1" smtClean="0">
                <a:solidFill>
                  <a:srgbClr val="FF0080"/>
                </a:solidFill>
              </a:rPr>
              <a:t>belleza</a:t>
            </a:r>
            <a:r>
              <a:rPr lang="en-US" b="1" i="1" dirty="0" smtClean="0">
                <a:solidFill>
                  <a:srgbClr val="FF0080"/>
                </a:solidFill>
              </a:rPr>
              <a:t> en el </a:t>
            </a:r>
            <a:r>
              <a:rPr lang="en-US" b="1" i="1" dirty="0" err="1" smtClean="0">
                <a:solidFill>
                  <a:srgbClr val="FF0080"/>
                </a:solidFill>
              </a:rPr>
              <a:t>rostro</a:t>
            </a:r>
            <a:endParaRPr lang="en-US" b="1" i="1" dirty="0" smtClean="0">
              <a:solidFill>
                <a:srgbClr val="FF0080"/>
              </a:solidFill>
            </a:endParaRPr>
          </a:p>
          <a:p>
            <a:pPr marL="0" indent="0" algn="just">
              <a:buNone/>
            </a:pPr>
            <a:endParaRPr lang="en-US" b="1" i="1" dirty="0">
              <a:solidFill>
                <a:srgbClr val="FF0080"/>
              </a:solidFill>
            </a:endParaRPr>
          </a:p>
          <a:p>
            <a:pPr marL="0" indent="0" algn="just">
              <a:buNone/>
            </a:pPr>
            <a:r>
              <a:rPr lang="en-US" b="1" i="1" dirty="0" smtClean="0">
                <a:solidFill>
                  <a:srgbClr val="FF008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Colección</a:t>
            </a:r>
            <a:r>
              <a:rPr lang="en-US" i="1" dirty="0" smtClean="0"/>
              <a:t> de </a:t>
            </a:r>
            <a:r>
              <a:rPr lang="en-US" i="1" dirty="0" err="1" smtClean="0"/>
              <a:t>Antiguos</a:t>
            </a:r>
            <a:r>
              <a:rPr lang="en-US" i="1" dirty="0" smtClean="0"/>
              <a:t> </a:t>
            </a:r>
            <a:r>
              <a:rPr lang="en-US" i="1" dirty="0" err="1" smtClean="0"/>
              <a:t>Proverbios</a:t>
            </a:r>
            <a:r>
              <a:rPr lang="en-US" dirty="0" smtClean="0"/>
              <a:t>). </a:t>
            </a: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723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Mujer Virtuosa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202"/>
            <a:ext cx="8229600" cy="524578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1 Pedro 3:3</a:t>
            </a:r>
            <a:r>
              <a:rPr lang="en-US" dirty="0"/>
              <a:t>: </a:t>
            </a:r>
            <a:r>
              <a:rPr lang="en-US" dirty="0" err="1"/>
              <a:t>Vuestro</a:t>
            </a:r>
            <a:r>
              <a:rPr lang="en-US" dirty="0"/>
              <a:t> </a:t>
            </a:r>
            <a:r>
              <a:rPr lang="en-US" dirty="0" err="1"/>
              <a:t>atavío</a:t>
            </a:r>
            <a:r>
              <a:rPr lang="en-US" dirty="0"/>
              <a:t> no sea el </a:t>
            </a:r>
            <a:r>
              <a:rPr lang="en-US" dirty="0" err="1"/>
              <a:t>externo</a:t>
            </a:r>
            <a:r>
              <a:rPr lang="en-US" dirty="0"/>
              <a:t> de </a:t>
            </a:r>
            <a:r>
              <a:rPr lang="en-US" dirty="0" err="1"/>
              <a:t>peinados</a:t>
            </a:r>
            <a:r>
              <a:rPr lang="en-US" dirty="0"/>
              <a:t> </a:t>
            </a:r>
            <a:r>
              <a:rPr lang="en-US" dirty="0" err="1"/>
              <a:t>ostentosos</a:t>
            </a:r>
            <a:r>
              <a:rPr lang="en-US" dirty="0"/>
              <a:t>, de </a:t>
            </a:r>
            <a:r>
              <a:rPr lang="en-US" dirty="0" err="1"/>
              <a:t>adornos</a:t>
            </a:r>
            <a:r>
              <a:rPr lang="en-US" dirty="0"/>
              <a:t> de </a:t>
            </a:r>
            <a:r>
              <a:rPr lang="en-US" dirty="0" err="1"/>
              <a:t>oro</a:t>
            </a:r>
            <a:r>
              <a:rPr lang="en-US" dirty="0"/>
              <a:t> o de </a:t>
            </a:r>
            <a:r>
              <a:rPr lang="en-US" dirty="0" err="1"/>
              <a:t>vestidos</a:t>
            </a:r>
            <a:r>
              <a:rPr lang="en-US" dirty="0"/>
              <a:t> </a:t>
            </a:r>
            <a:r>
              <a:rPr lang="en-US" dirty="0" err="1"/>
              <a:t>lujosos</a:t>
            </a:r>
            <a:r>
              <a:rPr lang="en-US" dirty="0"/>
              <a:t>,</a:t>
            </a:r>
            <a:br>
              <a:rPr lang="en-US" dirty="0"/>
            </a:b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4</a:t>
            </a:r>
            <a:r>
              <a:rPr lang="en-US" dirty="0"/>
              <a:t>: </a:t>
            </a:r>
            <a:r>
              <a:rPr lang="en-US" b="1" i="1" dirty="0" err="1">
                <a:solidFill>
                  <a:srgbClr val="FF0080"/>
                </a:solidFill>
              </a:rPr>
              <a:t>sino</a:t>
            </a:r>
            <a:r>
              <a:rPr lang="en-US" b="1" i="1" dirty="0">
                <a:solidFill>
                  <a:srgbClr val="FF0080"/>
                </a:solidFill>
              </a:rPr>
              <a:t> el </a:t>
            </a:r>
            <a:r>
              <a:rPr lang="en-US" b="1" i="1" dirty="0" err="1">
                <a:solidFill>
                  <a:srgbClr val="FF0080"/>
                </a:solidFill>
              </a:rPr>
              <a:t>interno</a:t>
            </a:r>
            <a:r>
              <a:rPr lang="en-US" b="1" i="1" dirty="0">
                <a:solidFill>
                  <a:srgbClr val="FF0080"/>
                </a:solidFill>
              </a:rPr>
              <a:t>, el del </a:t>
            </a:r>
            <a:r>
              <a:rPr lang="en-US" b="1" i="1" dirty="0" err="1">
                <a:solidFill>
                  <a:srgbClr val="FF0080"/>
                </a:solidFill>
              </a:rPr>
              <a:t>corazón</a:t>
            </a:r>
            <a:r>
              <a:rPr lang="en-US" b="1" i="1" dirty="0">
                <a:solidFill>
                  <a:srgbClr val="FF0080"/>
                </a:solidFill>
              </a:rPr>
              <a:t>, en el incorruptible </a:t>
            </a:r>
            <a:r>
              <a:rPr lang="en-US" b="1" i="1" dirty="0" err="1">
                <a:solidFill>
                  <a:srgbClr val="FF0080"/>
                </a:solidFill>
              </a:rPr>
              <a:t>ornato</a:t>
            </a:r>
            <a:r>
              <a:rPr lang="en-US" b="1" i="1" dirty="0">
                <a:solidFill>
                  <a:srgbClr val="FF0080"/>
                </a:solidFill>
              </a:rPr>
              <a:t> de un </a:t>
            </a:r>
            <a:r>
              <a:rPr lang="en-US" b="1" i="1" dirty="0" err="1">
                <a:solidFill>
                  <a:srgbClr val="FF0080"/>
                </a:solidFill>
              </a:rPr>
              <a:t>espíritu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afable</a:t>
            </a:r>
            <a:r>
              <a:rPr lang="en-US" b="1" i="1" dirty="0">
                <a:solidFill>
                  <a:srgbClr val="FF0080"/>
                </a:solidFill>
              </a:rPr>
              <a:t> y </a:t>
            </a:r>
            <a:r>
              <a:rPr lang="en-US" b="1" i="1" dirty="0" err="1">
                <a:solidFill>
                  <a:srgbClr val="FF0080"/>
                </a:solidFill>
              </a:rPr>
              <a:t>apacible</a:t>
            </a:r>
            <a:r>
              <a:rPr lang="en-US" b="1" i="1" dirty="0">
                <a:solidFill>
                  <a:srgbClr val="FF0080"/>
                </a:solidFill>
              </a:rPr>
              <a:t>, </a:t>
            </a:r>
            <a:r>
              <a:rPr lang="en-US" b="1" i="1" dirty="0" err="1">
                <a:solidFill>
                  <a:srgbClr val="FF0080"/>
                </a:solidFill>
              </a:rPr>
              <a:t>que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es</a:t>
            </a:r>
            <a:r>
              <a:rPr lang="en-US" b="1" i="1" dirty="0">
                <a:solidFill>
                  <a:srgbClr val="FF0080"/>
                </a:solidFill>
              </a:rPr>
              <a:t> de </a:t>
            </a:r>
            <a:r>
              <a:rPr lang="en-US" b="1" i="1" dirty="0" err="1">
                <a:solidFill>
                  <a:srgbClr val="FF0080"/>
                </a:solidFill>
              </a:rPr>
              <a:t>grande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estima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delante</a:t>
            </a:r>
            <a:r>
              <a:rPr lang="en-US" b="1" i="1" dirty="0">
                <a:solidFill>
                  <a:srgbClr val="FF0080"/>
                </a:solidFill>
              </a:rPr>
              <a:t> de Dios</a:t>
            </a:r>
            <a:r>
              <a:rPr lang="en-US" b="1" i="1" dirty="0" smtClean="0">
                <a:solidFill>
                  <a:srgbClr val="FF008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El </a:t>
            </a:r>
            <a:r>
              <a:rPr lang="en-US" dirty="0" err="1"/>
              <a:t>temor</a:t>
            </a:r>
            <a:r>
              <a:rPr lang="en-US" dirty="0"/>
              <a:t> del </a:t>
            </a:r>
            <a:r>
              <a:rPr lang="en-US" dirty="0" err="1"/>
              <a:t>Señor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esencial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cultivar la </a:t>
            </a:r>
            <a:r>
              <a:rPr lang="en-US" dirty="0" err="1"/>
              <a:t>belleza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. Si el </a:t>
            </a:r>
            <a:r>
              <a:rPr lang="en-US" dirty="0" err="1"/>
              <a:t>temor</a:t>
            </a:r>
            <a:r>
              <a:rPr lang="en-US" dirty="0"/>
              <a:t> del </a:t>
            </a:r>
            <a:r>
              <a:rPr lang="en-US" dirty="0" err="1"/>
              <a:t>Señor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́ </a:t>
            </a:r>
            <a:r>
              <a:rPr lang="en-US" dirty="0" err="1"/>
              <a:t>ausente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imposible</a:t>
            </a:r>
            <a:r>
              <a:rPr lang="en-US" dirty="0"/>
              <a:t> </a:t>
            </a:r>
            <a:r>
              <a:rPr lang="en-US" dirty="0" err="1"/>
              <a:t>irradiar</a:t>
            </a:r>
            <a:r>
              <a:rPr lang="en-US" dirty="0"/>
              <a:t> la </a:t>
            </a:r>
            <a:r>
              <a:rPr lang="en-US" dirty="0" err="1"/>
              <a:t>belleza</a:t>
            </a:r>
            <a:r>
              <a:rPr lang="en-US" dirty="0"/>
              <a:t> del </a:t>
            </a:r>
            <a:r>
              <a:rPr lang="en-US" dirty="0" err="1"/>
              <a:t>Señor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07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Mujer Virtuosa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202"/>
            <a:ext cx="8229600" cy="524578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i="1" dirty="0">
                <a:solidFill>
                  <a:srgbClr val="FF0080"/>
                </a:solidFill>
              </a:rPr>
              <a:t>La </a:t>
            </a:r>
            <a:r>
              <a:rPr lang="en-US" b="1" i="1" dirty="0" err="1">
                <a:solidFill>
                  <a:srgbClr val="FF0080"/>
                </a:solidFill>
              </a:rPr>
              <a:t>mujer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que</a:t>
            </a:r>
            <a:r>
              <a:rPr lang="en-US" b="1" i="1" dirty="0">
                <a:solidFill>
                  <a:srgbClr val="FF0080"/>
                </a:solidFill>
              </a:rPr>
              <a:t> </a:t>
            </a:r>
            <a:r>
              <a:rPr lang="en-US" b="1" i="1" dirty="0" err="1">
                <a:solidFill>
                  <a:srgbClr val="FF0080"/>
                </a:solidFill>
              </a:rPr>
              <a:t>teme</a:t>
            </a:r>
            <a:r>
              <a:rPr lang="en-US" b="1" i="1" dirty="0">
                <a:solidFill>
                  <a:srgbClr val="FF0080"/>
                </a:solidFill>
              </a:rPr>
              <a:t> a Dios será </a:t>
            </a:r>
            <a:r>
              <a:rPr lang="en-US" b="1" i="1" dirty="0" err="1">
                <a:solidFill>
                  <a:srgbClr val="FF0080"/>
                </a:solidFill>
              </a:rPr>
              <a:t>alabada</a:t>
            </a:r>
            <a:r>
              <a:rPr lang="en-US" dirty="0"/>
              <a:t>. En el </a:t>
            </a:r>
            <a:r>
              <a:rPr lang="en-US" dirty="0" err="1"/>
              <a:t>versículo</a:t>
            </a:r>
            <a:r>
              <a:rPr lang="en-US" dirty="0"/>
              <a:t> 28 </a:t>
            </a:r>
            <a:r>
              <a:rPr lang="en-US" dirty="0" err="1"/>
              <a:t>leímos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marido</a:t>
            </a:r>
            <a:r>
              <a:rPr lang="en-US" dirty="0"/>
              <a:t> la </a:t>
            </a:r>
            <a:r>
              <a:rPr lang="en-US" b="1" dirty="0" err="1"/>
              <a:t>alaba</a:t>
            </a:r>
            <a:r>
              <a:rPr lang="en-US" b="1" dirty="0"/>
              <a:t> </a:t>
            </a:r>
            <a:r>
              <a:rPr lang="en-US" dirty="0"/>
              <a:t>(se </a:t>
            </a:r>
            <a:r>
              <a:rPr lang="en-US" dirty="0" err="1"/>
              <a:t>usa</a:t>
            </a:r>
            <a:r>
              <a:rPr lang="en-US" dirty="0"/>
              <a:t> la </a:t>
            </a:r>
            <a:r>
              <a:rPr lang="en-US" dirty="0" err="1"/>
              <a:t>misma</a:t>
            </a:r>
            <a:r>
              <a:rPr lang="en-US" dirty="0"/>
              <a:t> </a:t>
            </a:r>
            <a:r>
              <a:rPr lang="en-US" dirty="0" err="1"/>
              <a:t>palabra</a:t>
            </a:r>
            <a:r>
              <a:rPr lang="en-US" dirty="0"/>
              <a:t> </a:t>
            </a:r>
            <a:r>
              <a:rPr lang="en-US" dirty="0" err="1"/>
              <a:t>hebrea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hijos</a:t>
            </a:r>
            <a:r>
              <a:rPr lang="en-US" dirty="0"/>
              <a:t> </a:t>
            </a:r>
            <a:r>
              <a:rPr lang="en-US" dirty="0" err="1"/>
              <a:t>hablarán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de </a:t>
            </a:r>
            <a:r>
              <a:rPr lang="en-US" dirty="0" err="1"/>
              <a:t>ella</a:t>
            </a:r>
            <a:r>
              <a:rPr lang="en-US" dirty="0"/>
              <a:t> y </a:t>
            </a:r>
            <a:r>
              <a:rPr lang="en-US" dirty="0" err="1"/>
              <a:t>también</a:t>
            </a:r>
            <a:r>
              <a:rPr lang="en-US" dirty="0"/>
              <a:t> la </a:t>
            </a:r>
            <a:r>
              <a:rPr lang="en-US" dirty="0" err="1"/>
              <a:t>alabarán</a:t>
            </a:r>
            <a:r>
              <a:rPr lang="en-US" dirty="0"/>
              <a:t> (v.28).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/>
              <a:t>criadas</a:t>
            </a:r>
            <a:r>
              <a:rPr lang="en-US" dirty="0"/>
              <a:t> y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sirvientes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el </a:t>
            </a:r>
            <a:r>
              <a:rPr lang="en-US" dirty="0" err="1"/>
              <a:t>privilegio</a:t>
            </a:r>
            <a:r>
              <a:rPr lang="en-US" dirty="0"/>
              <a:t> de </a:t>
            </a:r>
            <a:r>
              <a:rPr lang="en-US" dirty="0" err="1"/>
              <a:t>observar</a:t>
            </a:r>
            <a:r>
              <a:rPr lang="en-US" dirty="0"/>
              <a:t> </a:t>
            </a:r>
            <a:r>
              <a:rPr lang="en-US" dirty="0" err="1"/>
              <a:t>diariamente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caminar</a:t>
            </a:r>
            <a:r>
              <a:rPr lang="en-US" dirty="0"/>
              <a:t> </a:t>
            </a:r>
            <a:r>
              <a:rPr lang="en-US" dirty="0" err="1"/>
              <a:t>piadoso</a:t>
            </a:r>
            <a:r>
              <a:rPr lang="en-US" dirty="0"/>
              <a:t>, </a:t>
            </a:r>
            <a:r>
              <a:rPr lang="en-US" dirty="0" err="1"/>
              <a:t>también</a:t>
            </a:r>
            <a:r>
              <a:rPr lang="en-US" dirty="0"/>
              <a:t> se </a:t>
            </a:r>
            <a:r>
              <a:rPr lang="en-US" dirty="0" err="1"/>
              <a:t>unirán</a:t>
            </a:r>
            <a:r>
              <a:rPr lang="en-US" dirty="0"/>
              <a:t> a la </a:t>
            </a:r>
            <a:r>
              <a:rPr lang="en-US" dirty="0" err="1"/>
              <a:t>alabanza</a:t>
            </a:r>
            <a:r>
              <a:rPr lang="en-US" dirty="0"/>
              <a:t> (v.15).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Los </a:t>
            </a:r>
            <a:r>
              <a:rPr lang="en-US" dirty="0" err="1"/>
              <a:t>pobres</a:t>
            </a:r>
            <a:r>
              <a:rPr lang="en-US" dirty="0"/>
              <a:t> y </a:t>
            </a:r>
            <a:r>
              <a:rPr lang="en-US" dirty="0" err="1"/>
              <a:t>necesitados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eran</a:t>
            </a:r>
            <a:r>
              <a:rPr lang="en-US" dirty="0"/>
              <a:t> el </a:t>
            </a:r>
            <a:r>
              <a:rPr lang="en-US" dirty="0" err="1"/>
              <a:t>objeto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generosidad</a:t>
            </a:r>
            <a:r>
              <a:rPr lang="en-US" dirty="0"/>
              <a:t>, </a:t>
            </a:r>
            <a:r>
              <a:rPr lang="en-US" dirty="0" err="1"/>
              <a:t>también</a:t>
            </a:r>
            <a:r>
              <a:rPr lang="en-US" dirty="0"/>
              <a:t> </a:t>
            </a:r>
            <a:r>
              <a:rPr lang="en-US" dirty="0" err="1"/>
              <a:t>ofrecerán</a:t>
            </a:r>
            <a:r>
              <a:rPr lang="en-US" dirty="0"/>
              <a:t> </a:t>
            </a:r>
            <a:r>
              <a:rPr lang="en-US" dirty="0" err="1"/>
              <a:t>elogios</a:t>
            </a:r>
            <a:r>
              <a:rPr lang="en-US" dirty="0"/>
              <a:t> (v.20). </a:t>
            </a: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914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Mujer Virtuosa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30" y="1187946"/>
            <a:ext cx="8359070" cy="547304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4000" dirty="0" err="1" smtClean="0"/>
              <a:t>Pero</a:t>
            </a:r>
            <a:r>
              <a:rPr lang="en-US" sz="4000" dirty="0" smtClean="0"/>
              <a:t> </a:t>
            </a:r>
            <a:r>
              <a:rPr lang="en-US" sz="4000" dirty="0"/>
              <a:t>lo </a:t>
            </a:r>
            <a:r>
              <a:rPr lang="en-US" sz="4000" dirty="0" err="1"/>
              <a:t>más</a:t>
            </a:r>
            <a:r>
              <a:rPr lang="en-US" sz="4000" dirty="0"/>
              <a:t> </a:t>
            </a:r>
            <a:r>
              <a:rPr lang="en-US" sz="4000" dirty="0" err="1"/>
              <a:t>importante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 </a:t>
            </a:r>
            <a:r>
              <a:rPr lang="en-US" sz="4000" dirty="0" err="1"/>
              <a:t>que</a:t>
            </a:r>
            <a:r>
              <a:rPr lang="en-US" sz="4000" dirty="0"/>
              <a:t> en </a:t>
            </a:r>
            <a:r>
              <a:rPr lang="en-US" sz="4000" dirty="0" err="1"/>
              <a:t>aquel</a:t>
            </a:r>
            <a:r>
              <a:rPr lang="en-US" sz="4000" dirty="0"/>
              <a:t> </a:t>
            </a:r>
            <a:r>
              <a:rPr lang="en-US" sz="4000" dirty="0" err="1"/>
              <a:t>día</a:t>
            </a:r>
            <a:r>
              <a:rPr lang="en-US" sz="4000" dirty="0"/>
              <a:t>, en </a:t>
            </a:r>
            <a:r>
              <a:rPr lang="en-US" sz="4000" dirty="0" err="1"/>
              <a:t>que</a:t>
            </a:r>
            <a:r>
              <a:rPr lang="en-US" sz="4000" dirty="0"/>
              <a:t> </a:t>
            </a:r>
            <a:r>
              <a:rPr lang="en-US" sz="4000" dirty="0" err="1"/>
              <a:t>toda</a:t>
            </a:r>
            <a:r>
              <a:rPr lang="en-US" sz="4000" dirty="0"/>
              <a:t> </a:t>
            </a:r>
            <a:r>
              <a:rPr lang="en-US" sz="4000" dirty="0" err="1"/>
              <a:t>obra</a:t>
            </a:r>
            <a:r>
              <a:rPr lang="en-US" sz="4000" dirty="0"/>
              <a:t> será </a:t>
            </a:r>
            <a:r>
              <a:rPr lang="en-US" sz="4000" dirty="0" err="1"/>
              <a:t>traída</a:t>
            </a:r>
            <a:r>
              <a:rPr lang="en-US" sz="4000" dirty="0"/>
              <a:t> a </a:t>
            </a:r>
            <a:r>
              <a:rPr lang="en-US" sz="4000" dirty="0" err="1"/>
              <a:t>juicio</a:t>
            </a:r>
            <a:r>
              <a:rPr lang="en-US" sz="4000" dirty="0"/>
              <a:t> (</a:t>
            </a:r>
            <a:r>
              <a:rPr lang="en-US" sz="4000" dirty="0" err="1"/>
              <a:t>Eclesiastés</a:t>
            </a:r>
            <a:r>
              <a:rPr lang="en-US" sz="4000" dirty="0"/>
              <a:t> 12:14), </a:t>
            </a:r>
            <a:r>
              <a:rPr lang="en-US" sz="4000" dirty="0" err="1"/>
              <a:t>ella</a:t>
            </a:r>
            <a:r>
              <a:rPr lang="en-US" sz="4000" dirty="0"/>
              <a:t> </a:t>
            </a:r>
            <a:r>
              <a:rPr lang="en-US" sz="4000" dirty="0" err="1"/>
              <a:t>recibira</a:t>
            </a:r>
            <a:r>
              <a:rPr lang="en-US" sz="4000" dirty="0"/>
              <a:t>́ la </a:t>
            </a:r>
            <a:r>
              <a:rPr lang="en-US" sz="4000" dirty="0" err="1"/>
              <a:t>única</a:t>
            </a:r>
            <a:r>
              <a:rPr lang="en-US" sz="4000" dirty="0"/>
              <a:t> </a:t>
            </a:r>
            <a:r>
              <a:rPr lang="en-US" sz="4000" dirty="0" err="1"/>
              <a:t>aprobación</a:t>
            </a:r>
            <a:r>
              <a:rPr lang="en-US" sz="4000" dirty="0"/>
              <a:t> </a:t>
            </a:r>
            <a:r>
              <a:rPr lang="en-US" sz="4000" dirty="0" err="1"/>
              <a:t>que</a:t>
            </a:r>
            <a:r>
              <a:rPr lang="en-US" sz="4000" dirty="0"/>
              <a:t> </a:t>
            </a:r>
            <a:r>
              <a:rPr lang="en-US" sz="4000" dirty="0" err="1"/>
              <a:t>realmente</a:t>
            </a:r>
            <a:r>
              <a:rPr lang="en-US" sz="4000" dirty="0"/>
              <a:t> </a:t>
            </a:r>
            <a:r>
              <a:rPr lang="en-US" sz="4000" dirty="0" err="1"/>
              <a:t>importa</a:t>
            </a:r>
            <a:r>
              <a:rPr lang="en-US" sz="4000" dirty="0" smtClean="0"/>
              <a:t>:</a:t>
            </a:r>
          </a:p>
          <a:p>
            <a:pPr marL="0" indent="0" algn="just">
              <a:buNone/>
            </a:pPr>
            <a:r>
              <a:rPr lang="en-US" sz="4000" dirty="0" smtClean="0"/>
              <a:t> </a:t>
            </a:r>
          </a:p>
          <a:p>
            <a:pPr marL="0" indent="0" algn="just">
              <a:buNone/>
            </a:pPr>
            <a:r>
              <a:rPr lang="es-ES_tradnl" sz="4000" b="1" i="1" dirty="0" smtClean="0"/>
              <a:t>Y </a:t>
            </a:r>
            <a:r>
              <a:rPr lang="es-ES_tradnl" sz="4000" b="1" i="1" dirty="0"/>
              <a:t>su señor le dijo: Bien, buen siervo y fiel; sobre poco has sido fiel, sobre mucho te pondré; entra en el gozo de tu señor. </a:t>
            </a:r>
            <a:r>
              <a:rPr lang="en-US" sz="4000" dirty="0" smtClean="0"/>
              <a:t>(</a:t>
            </a:r>
            <a:r>
              <a:rPr lang="en-US" sz="4000" dirty="0"/>
              <a:t>Mateo 25:21). </a:t>
            </a:r>
            <a:endParaRPr lang="en-US" sz="4000" dirty="0" smtClean="0"/>
          </a:p>
          <a:p>
            <a:pPr marL="0" indent="0" algn="just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es-ES_tradnl" sz="4000" b="1" dirty="0" smtClean="0"/>
              <a:t>Mateo 25:34 </a:t>
            </a:r>
            <a:r>
              <a:rPr lang="es-ES_tradnl" sz="4000" b="1" i="1" dirty="0" smtClean="0">
                <a:solidFill>
                  <a:srgbClr val="008000"/>
                </a:solidFill>
              </a:rPr>
              <a:t>Venid</a:t>
            </a:r>
            <a:r>
              <a:rPr lang="es-ES_tradnl" sz="4000" b="1" i="1" dirty="0">
                <a:solidFill>
                  <a:srgbClr val="008000"/>
                </a:solidFill>
              </a:rPr>
              <a:t>, benditos de mi Padre, heredad el reino preparado para vosotros desde la fundación del mundo.</a:t>
            </a:r>
          </a:p>
          <a:p>
            <a:pPr marL="0" indent="0" algn="just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en-US" sz="4000" dirty="0" smtClean="0"/>
              <a:t>En </a:t>
            </a:r>
            <a:r>
              <a:rPr lang="en-US" sz="4000" dirty="0" err="1"/>
              <a:t>aquel</a:t>
            </a:r>
            <a:r>
              <a:rPr lang="en-US" sz="4000" dirty="0"/>
              <a:t> </a:t>
            </a:r>
            <a:r>
              <a:rPr lang="en-US" sz="4000" dirty="0" err="1"/>
              <a:t>día</a:t>
            </a:r>
            <a:r>
              <a:rPr lang="en-US" sz="4000" dirty="0"/>
              <a:t> el </a:t>
            </a:r>
            <a:r>
              <a:rPr lang="en-US" sz="4000" dirty="0" err="1"/>
              <a:t>Señor</a:t>
            </a:r>
            <a:r>
              <a:rPr lang="en-US" sz="4000" dirty="0"/>
              <a:t> </a:t>
            </a:r>
            <a:r>
              <a:rPr lang="en-US" sz="4000" b="1" i="1" dirty="0">
                <a:solidFill>
                  <a:srgbClr val="FF0080"/>
                </a:solidFill>
              </a:rPr>
              <a:t>“</a:t>
            </a:r>
            <a:r>
              <a:rPr lang="en-US" sz="4000" b="1" i="1" dirty="0" err="1">
                <a:solidFill>
                  <a:srgbClr val="FF0080"/>
                </a:solidFill>
              </a:rPr>
              <a:t>aclarara</a:t>
            </a:r>
            <a:r>
              <a:rPr lang="en-US" sz="4000" b="1" i="1" dirty="0">
                <a:solidFill>
                  <a:srgbClr val="FF0080"/>
                </a:solidFill>
              </a:rPr>
              <a:t>́ </a:t>
            </a:r>
            <a:r>
              <a:rPr lang="en-US" sz="4000" b="1" i="1" dirty="0" err="1">
                <a:solidFill>
                  <a:srgbClr val="FF0080"/>
                </a:solidFill>
              </a:rPr>
              <a:t>también</a:t>
            </a:r>
            <a:r>
              <a:rPr lang="en-US" sz="4000" b="1" i="1" dirty="0">
                <a:solidFill>
                  <a:srgbClr val="FF0080"/>
                </a:solidFill>
              </a:rPr>
              <a:t> lo </a:t>
            </a:r>
            <a:r>
              <a:rPr lang="en-US" sz="4000" b="1" i="1" dirty="0" err="1">
                <a:solidFill>
                  <a:srgbClr val="FF0080"/>
                </a:solidFill>
              </a:rPr>
              <a:t>oculto</a:t>
            </a:r>
            <a:r>
              <a:rPr lang="en-US" sz="4000" b="1" i="1" dirty="0">
                <a:solidFill>
                  <a:srgbClr val="FF0080"/>
                </a:solidFill>
              </a:rPr>
              <a:t> de </a:t>
            </a:r>
            <a:r>
              <a:rPr lang="en-US" sz="4000" b="1" i="1" dirty="0" err="1">
                <a:solidFill>
                  <a:srgbClr val="FF0080"/>
                </a:solidFill>
              </a:rPr>
              <a:t>las</a:t>
            </a:r>
            <a:r>
              <a:rPr lang="en-US" sz="4000" b="1" i="1" dirty="0">
                <a:solidFill>
                  <a:srgbClr val="FF0080"/>
                </a:solidFill>
              </a:rPr>
              <a:t> </a:t>
            </a:r>
            <a:r>
              <a:rPr lang="en-US" sz="4000" b="1" i="1" dirty="0" err="1">
                <a:solidFill>
                  <a:srgbClr val="FF0080"/>
                </a:solidFill>
              </a:rPr>
              <a:t>tinieblas</a:t>
            </a:r>
            <a:r>
              <a:rPr lang="en-US" sz="4000" b="1" i="1" dirty="0">
                <a:solidFill>
                  <a:srgbClr val="FF0080"/>
                </a:solidFill>
              </a:rPr>
              <a:t>, y </a:t>
            </a:r>
            <a:r>
              <a:rPr lang="en-US" sz="4000" b="1" i="1" dirty="0" err="1">
                <a:solidFill>
                  <a:srgbClr val="FF0080"/>
                </a:solidFill>
              </a:rPr>
              <a:t>manifestara</a:t>
            </a:r>
            <a:r>
              <a:rPr lang="en-US" sz="4000" b="1" i="1" dirty="0">
                <a:solidFill>
                  <a:srgbClr val="FF0080"/>
                </a:solidFill>
              </a:rPr>
              <a:t>́ </a:t>
            </a:r>
            <a:r>
              <a:rPr lang="en-US" sz="4000" b="1" i="1" dirty="0" err="1">
                <a:solidFill>
                  <a:srgbClr val="FF0080"/>
                </a:solidFill>
              </a:rPr>
              <a:t>las</a:t>
            </a:r>
            <a:r>
              <a:rPr lang="en-US" sz="4000" b="1" i="1" dirty="0">
                <a:solidFill>
                  <a:srgbClr val="FF0080"/>
                </a:solidFill>
              </a:rPr>
              <a:t> </a:t>
            </a:r>
            <a:r>
              <a:rPr lang="en-US" sz="4000" b="1" i="1" dirty="0" err="1">
                <a:solidFill>
                  <a:srgbClr val="FF0080"/>
                </a:solidFill>
              </a:rPr>
              <a:t>intenciones</a:t>
            </a:r>
            <a:r>
              <a:rPr lang="en-US" sz="4000" b="1" i="1" dirty="0">
                <a:solidFill>
                  <a:srgbClr val="FF0080"/>
                </a:solidFill>
              </a:rPr>
              <a:t> de los </a:t>
            </a:r>
            <a:r>
              <a:rPr lang="en-US" sz="4000" b="1" i="1" dirty="0" err="1">
                <a:solidFill>
                  <a:srgbClr val="FF0080"/>
                </a:solidFill>
              </a:rPr>
              <a:t>corazones</a:t>
            </a:r>
            <a:r>
              <a:rPr lang="en-US" sz="4000" b="1" i="1" dirty="0">
                <a:solidFill>
                  <a:srgbClr val="FF0080"/>
                </a:solidFill>
              </a:rPr>
              <a:t>; y </a:t>
            </a:r>
            <a:r>
              <a:rPr lang="en-US" sz="4000" b="1" i="1" dirty="0" err="1">
                <a:solidFill>
                  <a:srgbClr val="FF0080"/>
                </a:solidFill>
              </a:rPr>
              <a:t>entonces</a:t>
            </a:r>
            <a:r>
              <a:rPr lang="en-US" sz="4000" b="1" i="1" dirty="0">
                <a:solidFill>
                  <a:srgbClr val="FF0080"/>
                </a:solidFill>
              </a:rPr>
              <a:t> </a:t>
            </a:r>
            <a:r>
              <a:rPr lang="en-US" sz="4000" b="1" i="1" dirty="0" err="1">
                <a:solidFill>
                  <a:srgbClr val="FF0080"/>
                </a:solidFill>
              </a:rPr>
              <a:t>cada</a:t>
            </a:r>
            <a:r>
              <a:rPr lang="en-US" sz="4000" b="1" i="1" dirty="0">
                <a:solidFill>
                  <a:srgbClr val="FF0080"/>
                </a:solidFill>
              </a:rPr>
              <a:t> </a:t>
            </a:r>
            <a:r>
              <a:rPr lang="en-US" sz="4000" b="1" i="1" dirty="0" err="1">
                <a:solidFill>
                  <a:srgbClr val="FF0080"/>
                </a:solidFill>
              </a:rPr>
              <a:t>uno</a:t>
            </a:r>
            <a:r>
              <a:rPr lang="en-US" sz="4000" b="1" i="1" dirty="0">
                <a:solidFill>
                  <a:srgbClr val="FF0080"/>
                </a:solidFill>
              </a:rPr>
              <a:t> </a:t>
            </a:r>
            <a:r>
              <a:rPr lang="en-US" sz="4000" b="1" i="1" dirty="0" err="1">
                <a:solidFill>
                  <a:srgbClr val="FF0080"/>
                </a:solidFill>
              </a:rPr>
              <a:t>recibira</a:t>
            </a:r>
            <a:r>
              <a:rPr lang="en-US" sz="4000" b="1" i="1" dirty="0">
                <a:solidFill>
                  <a:srgbClr val="FF0080"/>
                </a:solidFill>
              </a:rPr>
              <a:t>́ </a:t>
            </a:r>
            <a:r>
              <a:rPr lang="en-US" sz="4000" b="1" i="1" dirty="0" err="1">
                <a:solidFill>
                  <a:srgbClr val="FF0080"/>
                </a:solidFill>
              </a:rPr>
              <a:t>su</a:t>
            </a:r>
            <a:r>
              <a:rPr lang="en-US" sz="4000" b="1" i="1" dirty="0">
                <a:solidFill>
                  <a:srgbClr val="FF0080"/>
                </a:solidFill>
              </a:rPr>
              <a:t> </a:t>
            </a:r>
            <a:r>
              <a:rPr lang="en-US" sz="4000" b="1" i="1" dirty="0" err="1">
                <a:solidFill>
                  <a:srgbClr val="FF0080"/>
                </a:solidFill>
              </a:rPr>
              <a:t>alabanza</a:t>
            </a:r>
            <a:r>
              <a:rPr lang="en-US" sz="4000" b="1" i="1" dirty="0">
                <a:solidFill>
                  <a:srgbClr val="FF0080"/>
                </a:solidFill>
              </a:rPr>
              <a:t> de Dios” </a:t>
            </a:r>
            <a:r>
              <a:rPr lang="en-US" sz="4000" dirty="0"/>
              <a:t>(1 </a:t>
            </a:r>
            <a:r>
              <a:rPr lang="en-US" sz="4000" dirty="0" err="1"/>
              <a:t>Corintios</a:t>
            </a:r>
            <a:r>
              <a:rPr lang="en-US" sz="4000" dirty="0"/>
              <a:t> 4:5). </a:t>
            </a:r>
            <a:endParaRPr lang="en-US" sz="4000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5503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Mujer Virtuosa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u="sng" dirty="0" err="1" smtClean="0">
                <a:solidFill>
                  <a:srgbClr val="FF0080"/>
                </a:solidFill>
              </a:rPr>
              <a:t>Engañosa</a:t>
            </a:r>
            <a:r>
              <a:rPr lang="en-US" b="1" u="sng" dirty="0" smtClean="0">
                <a:solidFill>
                  <a:srgbClr val="FF0080"/>
                </a:solidFill>
              </a:rPr>
              <a:t> </a:t>
            </a:r>
            <a:r>
              <a:rPr lang="en-US" b="1" u="sng" dirty="0" err="1" smtClean="0">
                <a:solidFill>
                  <a:srgbClr val="FF0080"/>
                </a:solidFill>
              </a:rPr>
              <a:t>es</a:t>
            </a:r>
            <a:r>
              <a:rPr lang="en-US" b="1" u="sng" dirty="0" smtClean="0">
                <a:solidFill>
                  <a:srgbClr val="FF0080"/>
                </a:solidFill>
              </a:rPr>
              <a:t> la </a:t>
            </a:r>
            <a:r>
              <a:rPr lang="en-US" b="1" u="sng" dirty="0" err="1" smtClean="0">
                <a:solidFill>
                  <a:srgbClr val="FF0080"/>
                </a:solidFill>
              </a:rPr>
              <a:t>gracia</a:t>
            </a:r>
            <a:r>
              <a:rPr lang="en-US" dirty="0" smtClean="0"/>
              <a:t>, y </a:t>
            </a:r>
            <a:r>
              <a:rPr lang="en-US" b="1" i="1" u="sng" dirty="0" err="1" smtClean="0">
                <a:solidFill>
                  <a:srgbClr val="008000"/>
                </a:solidFill>
              </a:rPr>
              <a:t>vana</a:t>
            </a:r>
            <a:r>
              <a:rPr lang="en-US" b="1" i="1" u="sng" dirty="0" smtClean="0">
                <a:solidFill>
                  <a:srgbClr val="008000"/>
                </a:solidFill>
              </a:rPr>
              <a:t> la </a:t>
            </a:r>
            <a:r>
              <a:rPr lang="en-US" b="1" i="1" u="sng" dirty="0" err="1" smtClean="0">
                <a:solidFill>
                  <a:srgbClr val="008000"/>
                </a:solidFill>
              </a:rPr>
              <a:t>hermosura</a:t>
            </a:r>
            <a:r>
              <a:rPr lang="en-US" dirty="0" smtClean="0"/>
              <a:t>; La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rgbClr val="0000FF"/>
                </a:solidFill>
              </a:rPr>
              <a:t>teme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 </a:t>
            </a:r>
            <a:r>
              <a:rPr lang="en-US" dirty="0" err="1" smtClean="0"/>
              <a:t>Jehová</a:t>
            </a:r>
            <a:r>
              <a:rPr lang="en-US" dirty="0" smtClean="0"/>
              <a:t>, </a:t>
            </a:r>
            <a:r>
              <a:rPr lang="en-US" dirty="0" err="1" smtClean="0"/>
              <a:t>ésa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alabada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b="1" dirty="0" smtClean="0"/>
              <a:t>Salmos 128:1 </a:t>
            </a:r>
            <a:r>
              <a:rPr lang="es-ES_tradnl" b="1" dirty="0" smtClean="0">
                <a:solidFill>
                  <a:srgbClr val="0000FF"/>
                </a:solidFill>
              </a:rPr>
              <a:t>Bienaventurado </a:t>
            </a:r>
            <a:r>
              <a:rPr lang="es-ES_tradnl" b="1" dirty="0">
                <a:solidFill>
                  <a:srgbClr val="0000FF"/>
                </a:solidFill>
              </a:rPr>
              <a:t>todo aquel que teme a Jehová, Que anda en sus caminos.</a:t>
            </a:r>
            <a:endParaRPr lang="en-US" b="1" dirty="0">
              <a:solidFill>
                <a:srgbClr val="0000FF"/>
              </a:solidFill>
            </a:endParaRPr>
          </a:p>
          <a:p>
            <a:endParaRPr lang="es-ES_tradnl" dirty="0"/>
          </a:p>
        </p:txBody>
      </p:sp>
      <p:pic>
        <p:nvPicPr>
          <p:cNvPr id="4" name="Picture 3" descr="rosa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7" y="4355255"/>
            <a:ext cx="1901944" cy="19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Mujer Virtuosa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145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u="sng" dirty="0" smtClean="0">
                <a:solidFill>
                  <a:srgbClr val="FF0080"/>
                </a:solidFill>
              </a:rPr>
              <a:t>En conclusion:</a:t>
            </a:r>
          </a:p>
          <a:p>
            <a:pPr marL="0" indent="0" algn="just">
              <a:buNone/>
            </a:pPr>
            <a:endParaRPr lang="en-US" b="1" u="sng" dirty="0">
              <a:solidFill>
                <a:srgbClr val="FF0080"/>
              </a:solidFill>
            </a:endParaRPr>
          </a:p>
          <a:p>
            <a:pPr marL="0" indent="0" algn="just">
              <a:buNone/>
            </a:pPr>
            <a:r>
              <a:rPr lang="en-US" b="1" dirty="0" smtClean="0"/>
              <a:t>La </a:t>
            </a:r>
            <a:r>
              <a:rPr lang="en-US" b="1" dirty="0" err="1" smtClean="0"/>
              <a:t>mujer</a:t>
            </a:r>
            <a:r>
              <a:rPr lang="en-US" b="1" dirty="0" smtClean="0"/>
              <a:t> </a:t>
            </a:r>
            <a:r>
              <a:rPr lang="en-US" b="1" dirty="0" err="1" smtClean="0"/>
              <a:t>virtuosa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aquella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pone mas </a:t>
            </a:r>
            <a:r>
              <a:rPr lang="en-US" b="1" dirty="0" err="1" smtClean="0"/>
              <a:t>empeño</a:t>
            </a:r>
            <a:r>
              <a:rPr lang="en-US" b="1" dirty="0" smtClean="0"/>
              <a:t> en la </a:t>
            </a:r>
            <a:r>
              <a:rPr lang="en-US" b="1" dirty="0" err="1" smtClean="0"/>
              <a:t>belleza</a:t>
            </a:r>
            <a:r>
              <a:rPr lang="en-US" b="1" dirty="0" smtClean="0"/>
              <a:t> interior, la del alma, </a:t>
            </a:r>
            <a:r>
              <a:rPr lang="en-US" b="1" dirty="0" err="1" smtClean="0"/>
              <a:t>que</a:t>
            </a:r>
            <a:r>
              <a:rPr lang="en-US" b="1" dirty="0" smtClean="0"/>
              <a:t> el la exterior, la del </a:t>
            </a:r>
            <a:r>
              <a:rPr lang="en-US" b="1" dirty="0" err="1" smtClean="0"/>
              <a:t>cuerpo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 err="1" smtClean="0"/>
              <a:t>Que</a:t>
            </a:r>
            <a:r>
              <a:rPr lang="en-US" b="1" dirty="0" smtClean="0"/>
              <a:t> se </a:t>
            </a:r>
            <a:r>
              <a:rPr lang="en-US" b="1" dirty="0" err="1" smtClean="0"/>
              <a:t>deleita</a:t>
            </a:r>
            <a:r>
              <a:rPr lang="en-US" b="1" dirty="0" smtClean="0"/>
              <a:t> en </a:t>
            </a:r>
            <a:r>
              <a:rPr lang="en-US" b="1" dirty="0" err="1" smtClean="0"/>
              <a:t>servir</a:t>
            </a:r>
            <a:r>
              <a:rPr lang="en-US" b="1" dirty="0" smtClean="0"/>
              <a:t> al </a:t>
            </a:r>
            <a:r>
              <a:rPr lang="en-US" b="1" dirty="0" err="1"/>
              <a:t>S</a:t>
            </a:r>
            <a:r>
              <a:rPr lang="en-US" b="1" dirty="0" err="1" smtClean="0"/>
              <a:t>eñor</a:t>
            </a:r>
            <a:r>
              <a:rPr lang="en-US" b="1" dirty="0" smtClean="0"/>
              <a:t> </a:t>
            </a:r>
            <a:r>
              <a:rPr lang="en-US" b="1" dirty="0" err="1" smtClean="0"/>
              <a:t>andando</a:t>
            </a:r>
            <a:r>
              <a:rPr lang="en-US" b="1" dirty="0" smtClean="0"/>
              <a:t> en </a:t>
            </a:r>
            <a:r>
              <a:rPr lang="en-US" b="1" dirty="0" err="1" smtClean="0"/>
              <a:t>obiencia</a:t>
            </a:r>
            <a:r>
              <a:rPr lang="en-US" b="1" dirty="0" smtClean="0"/>
              <a:t> y </a:t>
            </a:r>
            <a:r>
              <a:rPr lang="en-US" b="1" dirty="0" err="1" smtClean="0"/>
              <a:t>temor</a:t>
            </a:r>
            <a:r>
              <a:rPr lang="en-US" b="1" dirty="0" smtClean="0"/>
              <a:t> de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palabra</a:t>
            </a:r>
            <a:endParaRPr lang="en-US" b="1" dirty="0"/>
          </a:p>
          <a:p>
            <a:endParaRPr lang="es-ES_tradnl" dirty="0"/>
          </a:p>
        </p:txBody>
      </p:sp>
      <p:pic>
        <p:nvPicPr>
          <p:cNvPr id="4" name="Picture 3" descr="rosa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73" y="5711116"/>
            <a:ext cx="1224079" cy="12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8 de Marzo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En </a:t>
            </a:r>
            <a:r>
              <a:rPr lang="en-US" dirty="0" err="1" smtClean="0"/>
              <a:t>nuestro</a:t>
            </a:r>
            <a:r>
              <a:rPr lang="en-US" dirty="0" smtClean="0"/>
              <a:t> </a:t>
            </a:r>
            <a:r>
              <a:rPr lang="en-US" dirty="0" err="1" smtClean="0"/>
              <a:t>pais</a:t>
            </a:r>
            <a:r>
              <a:rPr lang="en-US" dirty="0" smtClean="0"/>
              <a:t> el </a:t>
            </a:r>
            <a:r>
              <a:rPr lang="en-US" dirty="0" err="1" smtClean="0"/>
              <a:t>derecho</a:t>
            </a:r>
            <a:r>
              <a:rPr lang="en-US" dirty="0" smtClean="0"/>
              <a:t> a </a:t>
            </a:r>
            <a:r>
              <a:rPr lang="en-US" dirty="0" err="1" smtClean="0"/>
              <a:t>elegir</a:t>
            </a:r>
            <a:r>
              <a:rPr lang="en-US" dirty="0" smtClean="0"/>
              <a:t> y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elegible</a:t>
            </a:r>
            <a:r>
              <a:rPr lang="en-US" dirty="0" smtClean="0"/>
              <a:t> le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otorgado</a:t>
            </a:r>
            <a:r>
              <a:rPr lang="en-US" dirty="0" smtClean="0"/>
              <a:t> a la </a:t>
            </a:r>
            <a:r>
              <a:rPr lang="en-US" dirty="0" err="1" smtClean="0"/>
              <a:t>mujer</a:t>
            </a:r>
            <a:r>
              <a:rPr lang="en-US" dirty="0" smtClean="0"/>
              <a:t> en 1942.</a:t>
            </a:r>
          </a:p>
          <a:p>
            <a:pPr marL="0" indent="0" algn="just">
              <a:buNone/>
            </a:pPr>
            <a:r>
              <a:rPr lang="en-US" dirty="0" err="1" smtClean="0"/>
              <a:t>Recientemente</a:t>
            </a:r>
            <a:r>
              <a:rPr lang="en-US" dirty="0" smtClean="0"/>
              <a:t> se </a:t>
            </a:r>
            <a:r>
              <a:rPr lang="en-US" dirty="0" err="1" smtClean="0"/>
              <a:t>cumplieron</a:t>
            </a:r>
            <a:r>
              <a:rPr lang="en-US" dirty="0" smtClean="0"/>
              <a:t> 75 </a:t>
            </a:r>
            <a:r>
              <a:rPr lang="en-US" dirty="0" err="1" smtClean="0"/>
              <a:t>años</a:t>
            </a:r>
            <a:r>
              <a:rPr lang="en-US" dirty="0" smtClean="0"/>
              <a:t> de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conquista</a:t>
            </a:r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51" y="4983658"/>
            <a:ext cx="1749449" cy="1749449"/>
          </a:xfrm>
          <a:prstGeom prst="rect">
            <a:avLst/>
          </a:prstGeom>
        </p:spPr>
      </p:pic>
      <p:pic>
        <p:nvPicPr>
          <p:cNvPr id="5" name="Picture 4" descr="voto femeni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49" y="3299312"/>
            <a:ext cx="3660905" cy="30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4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8 de Marzo</a:t>
            </a:r>
            <a:endParaRPr lang="es-ES_tradnl" b="1" dirty="0">
              <a:solidFill>
                <a:srgbClr val="FF0080"/>
              </a:solidFill>
            </a:endParaRPr>
          </a:p>
        </p:txBody>
      </p:sp>
      <p:pic>
        <p:nvPicPr>
          <p:cNvPr id="6" name="Picture 5" descr="Mujeres dominicana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8517"/>
            <a:ext cx="8217072" cy="4742942"/>
          </a:xfrm>
          <a:prstGeom prst="rect">
            <a:avLst/>
          </a:prstGeom>
        </p:spPr>
      </p:pic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66" y="4846533"/>
            <a:ext cx="1749449" cy="17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2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8 de Marzo</a:t>
            </a:r>
            <a:endParaRPr lang="es-ES_tradnl" b="1" dirty="0">
              <a:solidFill>
                <a:srgbClr val="FF0080"/>
              </a:solidFill>
            </a:endParaRPr>
          </a:p>
        </p:txBody>
      </p:sp>
      <p:pic>
        <p:nvPicPr>
          <p:cNvPr id="6" name="Picture 5" descr="Mujeres dominicana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8517"/>
            <a:ext cx="8217072" cy="4742942"/>
          </a:xfrm>
          <a:prstGeom prst="rect">
            <a:avLst/>
          </a:prstGeom>
        </p:spPr>
      </p:pic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66" y="4846533"/>
            <a:ext cx="1749449" cy="17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8 de Marzo</a:t>
            </a:r>
            <a:endParaRPr lang="es-ES_tradnl" b="1" dirty="0">
              <a:solidFill>
                <a:srgbClr val="FF0080"/>
              </a:solidFill>
            </a:endParaRPr>
          </a:p>
        </p:txBody>
      </p:sp>
      <p:pic>
        <p:nvPicPr>
          <p:cNvPr id="3" name="Picture 2" descr="reinas del cari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0" y="1417638"/>
            <a:ext cx="7636270" cy="42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9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80"/>
                </a:solidFill>
              </a:rPr>
              <a:t>La mujer antes de Cristo</a:t>
            </a:r>
            <a:endParaRPr lang="es-ES_tradnl" b="1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/>
              <a:t>Antes de Cristo la vida de una mujer era de muy poco valor</a:t>
            </a:r>
            <a:r>
              <a:rPr lang="es-ES_tradnl" dirty="0" smtClean="0"/>
              <a:t>;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 En </a:t>
            </a:r>
            <a:r>
              <a:rPr lang="es-ES_tradnl" dirty="0"/>
              <a:t>culturas antiguas la mujer era considerada propiedad </a:t>
            </a:r>
            <a:r>
              <a:rPr lang="es-ES_tradnl" b="1" dirty="0"/>
              <a:t>absoluta del marido</a:t>
            </a:r>
            <a:r>
              <a:rPr lang="es-ES_tradnl" b="1" dirty="0" smtClean="0"/>
              <a:t>.</a:t>
            </a:r>
          </a:p>
          <a:p>
            <a:pPr marL="0" indent="0">
              <a:buNone/>
            </a:pPr>
            <a:endParaRPr lang="es-ES_tradnl" b="1" dirty="0"/>
          </a:p>
          <a:p>
            <a:pPr marL="0" indent="0">
              <a:buNone/>
            </a:pPr>
            <a:r>
              <a:rPr lang="es-ES_tradnl" dirty="0" smtClean="0"/>
              <a:t> </a:t>
            </a:r>
            <a:r>
              <a:rPr lang="es-ES_tradnl" dirty="0"/>
              <a:t>En la India, China, Roma y Grecia consideraban que la mujer no era  capaz de </a:t>
            </a:r>
            <a:r>
              <a:rPr lang="es-ES_tradnl" dirty="0" smtClean="0"/>
              <a:t>ser independiente</a:t>
            </a:r>
            <a:r>
              <a:rPr lang="es-ES_tradnl" dirty="0"/>
              <a:t>.</a:t>
            </a:r>
            <a:endParaRPr lang="en-US" dirty="0"/>
          </a:p>
          <a:p>
            <a:endParaRPr lang="en-US" dirty="0"/>
          </a:p>
          <a:p>
            <a:endParaRPr lang="es-ES_tradnl" dirty="0"/>
          </a:p>
        </p:txBody>
      </p:sp>
      <p:pic>
        <p:nvPicPr>
          <p:cNvPr id="4" name="Picture 3" descr="ro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51" y="5108551"/>
            <a:ext cx="1749449" cy="17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7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11814</TotalTime>
  <Words>1720</Words>
  <Application>Microsoft Macintosh PowerPoint</Application>
  <PresentationFormat>On-screen Show (4:3)</PresentationFormat>
  <Paragraphs>250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Bienvenidas</vt:lpstr>
      <vt:lpstr>PowerPoint Presentation</vt:lpstr>
      <vt:lpstr>8 de Marzo</vt:lpstr>
      <vt:lpstr>8 de Marzo</vt:lpstr>
      <vt:lpstr>8 de Marzo</vt:lpstr>
      <vt:lpstr>8 de Marzo</vt:lpstr>
      <vt:lpstr>8 de Marzo</vt:lpstr>
      <vt:lpstr>8 de Marzo</vt:lpstr>
      <vt:lpstr>La mujer antes de Cristo</vt:lpstr>
      <vt:lpstr>La mujer antes de Cristo</vt:lpstr>
      <vt:lpstr>La mujer antes de Cristo</vt:lpstr>
      <vt:lpstr>La mujer antes de Cristo</vt:lpstr>
      <vt:lpstr>La mujer antes de Cristo</vt:lpstr>
      <vt:lpstr>La mujer antes de Cristo</vt:lpstr>
      <vt:lpstr>La mujer antes de Cristo</vt:lpstr>
      <vt:lpstr>La mujer después de Cristo</vt:lpstr>
      <vt:lpstr>La mujer Después de Cristo</vt:lpstr>
      <vt:lpstr>La mujer Después de Cristo</vt:lpstr>
      <vt:lpstr>La mujer Después de Cristo</vt:lpstr>
      <vt:lpstr>La mujer Después de Cristo</vt:lpstr>
      <vt:lpstr>La mujer Después de Cristo</vt:lpstr>
      <vt:lpstr>La mujer Después de Cristo</vt:lpstr>
      <vt:lpstr>La mujer Después de Cristo</vt:lpstr>
      <vt:lpstr>PowerPoint Presentation</vt:lpstr>
      <vt:lpstr>PowerPoint Presentation</vt:lpstr>
      <vt:lpstr>Mujer Virtuosa</vt:lpstr>
      <vt:lpstr>Mujer Virtuosa</vt:lpstr>
      <vt:lpstr>Mujer Virtuosa</vt:lpstr>
      <vt:lpstr>Mujer Virtuosa</vt:lpstr>
      <vt:lpstr>Mujer Virtuosa</vt:lpstr>
      <vt:lpstr>Mujer Virtuosa</vt:lpstr>
      <vt:lpstr>Mujer Virtuosa</vt:lpstr>
      <vt:lpstr>Mujer Virtuosa</vt:lpstr>
      <vt:lpstr>Mujer Virtuosa</vt:lpstr>
      <vt:lpstr>Mujer Virtuosa</vt:lpstr>
      <vt:lpstr>Mujer Virtuosa</vt:lpstr>
      <vt:lpstr>PowerPoint Presentation</vt:lpstr>
      <vt:lpstr>Mujer Virtuosa</vt:lpstr>
      <vt:lpstr>Mujer Virtuosa</vt:lpstr>
      <vt:lpstr>Mujer Virtuosa</vt:lpstr>
      <vt:lpstr>Mujer Virtuosa</vt:lpstr>
      <vt:lpstr>Mujer Virtuosa</vt:lpstr>
      <vt:lpstr>Mujer Virtuosa</vt:lpstr>
      <vt:lpstr>Mujer Virtuosa</vt:lpstr>
      <vt:lpstr>Mujer Virtuosa</vt:lpstr>
      <vt:lpstr>Mujer Virtuosa</vt:lpstr>
      <vt:lpstr>Mujer Virtuosa</vt:lpstr>
      <vt:lpstr>Mujer Virtuosa</vt:lpstr>
    </vt:vector>
  </TitlesOfParts>
  <Company>Holasa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Mujer Virtuosa</dc:title>
  <dc:creator>Fausto Baez </dc:creator>
  <cp:lastModifiedBy>Fausto Baez </cp:lastModifiedBy>
  <cp:revision>54</cp:revision>
  <dcterms:created xsi:type="dcterms:W3CDTF">2017-02-28T18:10:59Z</dcterms:created>
  <dcterms:modified xsi:type="dcterms:W3CDTF">2017-03-19T11:29:48Z</dcterms:modified>
</cp:coreProperties>
</file>